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4"/>
  </p:notesMasterIdLst>
  <p:sldIdLst>
    <p:sldId id="366" r:id="rId2"/>
    <p:sldId id="311" r:id="rId3"/>
    <p:sldId id="325" r:id="rId4"/>
    <p:sldId id="339" r:id="rId5"/>
    <p:sldId id="340" r:id="rId6"/>
    <p:sldId id="341" r:id="rId7"/>
    <p:sldId id="342" r:id="rId8"/>
    <p:sldId id="343" r:id="rId9"/>
    <p:sldId id="344" r:id="rId10"/>
    <p:sldId id="350" r:id="rId11"/>
    <p:sldId id="351" r:id="rId12"/>
    <p:sldId id="352" r:id="rId13"/>
    <p:sldId id="355" r:id="rId14"/>
    <p:sldId id="356" r:id="rId15"/>
    <p:sldId id="357" r:id="rId16"/>
    <p:sldId id="358" r:id="rId17"/>
    <p:sldId id="360" r:id="rId18"/>
    <p:sldId id="361" r:id="rId19"/>
    <p:sldId id="362" r:id="rId20"/>
    <p:sldId id="363" r:id="rId21"/>
    <p:sldId id="364" r:id="rId22"/>
    <p:sldId id="365" r:id="rId23"/>
  </p:sldIdLst>
  <p:sldSz cx="9144000" cy="6858000" type="letter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00"/>
    <a:srgbClr val="CCFF33"/>
    <a:srgbClr val="008000"/>
    <a:srgbClr val="CCFFFF"/>
    <a:srgbClr val="0000FF"/>
    <a:srgbClr val="F7FEA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803" autoAdjust="0"/>
  </p:normalViewPr>
  <p:slideViewPr>
    <p:cSldViewPr>
      <p:cViewPr varScale="1">
        <p:scale>
          <a:sx n="67" d="100"/>
          <a:sy n="67" d="100"/>
        </p:scale>
        <p:origin x="12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D41ED6C7-C7FB-4576-AB91-1D9E192D537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44817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uk-UA" smtClean="0">
              <a:latin typeface="Arial" panose="020B0604020202020204" pitchFamily="34" charset="0"/>
            </a:endParaRPr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07DDA0-2DC0-4F1D-B903-D40A5FFA7530}" type="slidenum">
              <a:rPr lang="ru-RU" altLang="uk-UA"/>
              <a:pPr>
                <a:spcBef>
                  <a:spcPct val="0"/>
                </a:spcBef>
              </a:pPr>
              <a:t>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5920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5C9F6-BB5E-4968-8868-D4C878A1929D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3702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3F6F1-C529-4CDA-AB7B-1C75833651A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1988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5144-B2AD-4592-84E6-F439B8F87D8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104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8204-BC2B-4403-904A-B5389B5C433E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479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F8FD-7421-40C5-809B-32F08E230342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76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CD05-5636-4607-AAD3-8048BACD159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2883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92A6-62B2-4837-BD64-C804852F7153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0921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5BE0-6325-4198-A6E7-BFAF9C811723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4625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2C5B-43B4-4BB1-944A-D678E771175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7212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BE96-2819-4EAB-AC4B-C749763464C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5814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68A1-813D-4487-BE63-D58E56D6D9C2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7044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27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uk-UA" smtClean="0"/>
              <a:t>Mintaszöveg szerkesztése</a:t>
            </a:r>
          </a:p>
          <a:p>
            <a:pPr lvl="1"/>
            <a:r>
              <a:rPr lang="hu-HU" altLang="uk-UA" smtClean="0"/>
              <a:t>Második szint</a:t>
            </a:r>
          </a:p>
          <a:p>
            <a:pPr lvl="2"/>
            <a:r>
              <a:rPr lang="hu-HU" altLang="uk-UA" smtClean="0"/>
              <a:t>Harmadik szint</a:t>
            </a:r>
          </a:p>
          <a:p>
            <a:pPr lvl="3"/>
            <a:r>
              <a:rPr lang="hu-HU" altLang="uk-UA" smtClean="0"/>
              <a:t>Negyedik szint</a:t>
            </a:r>
          </a:p>
          <a:p>
            <a:pPr lvl="4"/>
            <a:r>
              <a:rPr lang="hu-HU" altLang="uk-UA" smtClean="0"/>
              <a:t>Ötödik szint</a:t>
            </a:r>
            <a:endParaRPr lang="en-US" altLang="uk-UA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349091-EB7B-438A-B5F1-F42A906635F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>
                <a:solidFill>
                  <a:srgbClr val="FFFF00"/>
                </a:solidFill>
              </a:rPr>
              <a:t>Портфоліо шкільного </a:t>
            </a:r>
            <a:r>
              <a:rPr lang="uk-UA" dirty="0" err="1">
                <a:solidFill>
                  <a:srgbClr val="FFFF00"/>
                </a:solidFill>
              </a:rPr>
              <a:t>бібліотекаря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3075" name="Tartalom helye 3" descr="SAM_00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357313"/>
            <a:ext cx="3900487" cy="4708525"/>
          </a:xfrm>
        </p:spPr>
      </p:pic>
      <p:sp>
        <p:nvSpPr>
          <p:cNvPr id="3076" name="Прямокутник 2"/>
          <p:cNvSpPr>
            <a:spLocks noChangeArrowheads="1"/>
          </p:cNvSpPr>
          <p:nvPr/>
        </p:nvSpPr>
        <p:spPr bwMode="auto">
          <a:xfrm>
            <a:off x="4114800" y="981075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/>
              <a:t/>
            </a:r>
            <a:br>
              <a:rPr lang="uk-UA" altLang="uk-UA"/>
            </a:br>
            <a:r>
              <a:rPr lang="uk-UA" altLang="uk-UA">
                <a:solidFill>
                  <a:srgbClr val="FFFF00"/>
                </a:solidFill>
              </a:rPr>
              <a:t>Берегівської ЗОШ№3 ім.Ілони Зріні            </a:t>
            </a:r>
          </a:p>
          <a:p>
            <a:pPr algn="ctr" eaLnBrk="1" hangingPunct="1"/>
            <a:r>
              <a:rPr lang="uk-UA" altLang="uk-UA">
                <a:solidFill>
                  <a:srgbClr val="FFFF00"/>
                </a:solidFill>
              </a:rPr>
              <a:t>Шомі Агнеш Бейлівни</a:t>
            </a:r>
            <a:br>
              <a:rPr lang="uk-UA" altLang="uk-UA">
                <a:solidFill>
                  <a:srgbClr val="FFFF00"/>
                </a:solidFill>
              </a:rPr>
            </a:br>
            <a:endParaRPr lang="uk-UA" altLang="uk-UA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Конкурс декламування віршів</a:t>
            </a:r>
            <a:r>
              <a:rPr lang="hu-HU" sz="2400" dirty="0" smtClean="0">
                <a:solidFill>
                  <a:schemeClr val="tx1"/>
                </a:solidFill>
              </a:rPr>
              <a:t/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Szavalóverseny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uk-UA" sz="2400" dirty="0" smtClean="0"/>
              <a:t> </a:t>
            </a:r>
            <a:endParaRPr lang="hu-HU" sz="2400" dirty="0"/>
          </a:p>
        </p:txBody>
      </p:sp>
      <p:pic>
        <p:nvPicPr>
          <p:cNvPr id="25603" name="Picture 2" descr="C:\Users\Somi Ági\Desktop\szavalóverseny 2016\SAM_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4143373" cy="4429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3" descr="C:\Users\Somi Ági\Desktop\Mesemondó verseny 2016.10.04\IMG_20161004_1228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428750"/>
            <a:ext cx="4572032" cy="4357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7" name="Picture 6" descr="C:\Users\Somi Ági\Desktop\TARASZ SEVCSENKO 2017\SAM_01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33607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omi Ági\Desktop\Gyerekkönyvtár 2016.04.01\SAM_0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2"/>
            <a:ext cx="4214812" cy="300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Somi Ági\Desktop\Gyerekkönyvtár 2016.04.01\SAM_00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199438"/>
            <a:ext cx="4429156" cy="415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Somi Ági\Desktop\Gyerekkönyvtár 2016.04.01\SAM_0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928938"/>
            <a:ext cx="2700337" cy="3600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chemeClr val="tx1"/>
                </a:solidFill>
              </a:rPr>
              <a:t>Екскурсії у районну </a:t>
            </a:r>
            <a:r>
              <a:rPr lang="hu-HU" sz="2800" dirty="0" smtClean="0">
                <a:solidFill>
                  <a:schemeClr val="tx1"/>
                </a:solidFill>
              </a:rPr>
              <a:t/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та міську дитячу бібліотеки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 з учнями школи 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Somi Ági\Desktop\hhhhhh\SAM_01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85134"/>
            <a:ext cx="4535861" cy="2386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651" name="Picture 4" descr="C:\Users\Somi Ági\Desktop\hhhhhh\SAM_02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091794"/>
            <a:ext cx="3571900" cy="2517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5" descr="C:\Users\Somi Ági\Desktop\TARASZ SEVCSENKO 2017\SAM_01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643313"/>
            <a:ext cx="4003704" cy="2500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4" descr="C:\Users\Somi Ági\Desktop\TARASZ SEVCSENKO 2017\SAM_01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556350"/>
            <a:ext cx="3643338" cy="2463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>
              <a:defRPr/>
            </a:pPr>
            <a:r>
              <a:rPr lang="uk-UA" sz="3200" dirty="0" smtClean="0"/>
              <a:t>Вшанування пам</a:t>
            </a:r>
            <a:r>
              <a:rPr lang="uk-UA" sz="3200" dirty="0" smtClean="0">
                <a:cs typeface="Vrinda"/>
              </a:rPr>
              <a:t>‘яті </a:t>
            </a:r>
            <a:br>
              <a:rPr lang="uk-UA" sz="3200" dirty="0" smtClean="0">
                <a:cs typeface="Vrinda"/>
              </a:rPr>
            </a:br>
            <a:r>
              <a:rPr lang="uk-UA" sz="3200" dirty="0" smtClean="0">
                <a:cs typeface="Vrinda"/>
              </a:rPr>
              <a:t>Т. Г. Шевченко 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chemeClr val="tx1"/>
                </a:solidFill>
              </a:rPr>
              <a:t>Свято книги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A könyv ünnepe 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6387" name="Tartalom helye 5" descr="SAM_026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375" y="2143125"/>
            <a:ext cx="3394075" cy="4525963"/>
          </a:xfrm>
        </p:spPr>
      </p:pic>
      <p:pic>
        <p:nvPicPr>
          <p:cNvPr id="16388" name="Tartalom helye 7" descr="SAM_0267.JP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94050"/>
            <a:ext cx="4884738" cy="3663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Книжкові виставки</a:t>
            </a:r>
            <a:endParaRPr lang="hu-HU" dirty="0"/>
          </a:p>
        </p:txBody>
      </p:sp>
      <p:pic>
        <p:nvPicPr>
          <p:cNvPr id="17411" name="Tartalom helye 4" descr="IMG_071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86063"/>
            <a:ext cx="5181600" cy="3886200"/>
          </a:xfrm>
        </p:spPr>
      </p:pic>
      <p:pic>
        <p:nvPicPr>
          <p:cNvPr id="6" name="Tartalom helye 5" descr="IMG_072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643063"/>
            <a:ext cx="4038600" cy="30289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Виставка « Рухайся  обережно» </a:t>
            </a:r>
            <a:r>
              <a:rPr lang="hu-HU" dirty="0" smtClean="0"/>
              <a:t>Közlekedj okosan 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18435" name="Tartalom helye 4" descr="SAM_033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349500"/>
            <a:ext cx="4038600" cy="3028950"/>
          </a:xfrm>
        </p:spPr>
      </p:pic>
      <p:pic>
        <p:nvPicPr>
          <p:cNvPr id="18436" name="Picture 2" descr="E:\ASZTALRÓL MAPPÁK, KÉPEK\CSERNOBIL, IRKA , KOZLEKEDÉS\SAM_03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2344738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200-річчя з дня народження </a:t>
            </a:r>
            <a:r>
              <a:rPr lang="uk-UA" sz="2400" dirty="0" err="1" smtClean="0">
                <a:solidFill>
                  <a:schemeClr val="tx1"/>
                </a:solidFill>
              </a:rPr>
              <a:t>Арань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Яноша</a:t>
            </a:r>
            <a:r>
              <a:rPr lang="uk-UA" sz="2400" dirty="0" smtClean="0">
                <a:solidFill>
                  <a:schemeClr val="tx1"/>
                </a:solidFill>
              </a:rPr>
              <a:t>           </a:t>
            </a:r>
            <a:r>
              <a:rPr lang="hu-HU" sz="2400" dirty="0" smtClean="0">
                <a:solidFill>
                  <a:schemeClr val="tx1"/>
                </a:solidFill>
              </a:rPr>
              <a:t>Arany János születésének 200 évfordulója 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29699" name="Tartalom helye 4" descr="SAM_017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88840"/>
            <a:ext cx="4644008" cy="3960440"/>
          </a:xfrm>
          <a:effectLst>
            <a:softEdge rad="112500"/>
          </a:effectLst>
        </p:spPr>
      </p:pic>
      <p:pic>
        <p:nvPicPr>
          <p:cNvPr id="19460" name="Picture 2" descr="E:\ASZTALRÓL MAPPÁK, KÉPEK\hhhhhh\SAM_01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43195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artalom helye 7" descr="SAM_0009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564904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2" name="Picture 7" descr="E:\ASZTALRÓL MAPPÁK, KÉPEK\Vegyesek\SAM_00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01375" y="-9072563"/>
            <a:ext cx="4319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E:\ASZTALRÓL MAPPÁK, KÉPEK\Vegyesek\SAM_00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57594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Виставки</a:t>
            </a:r>
            <a:endParaRPr lang="hu-HU" dirty="0"/>
          </a:p>
        </p:txBody>
      </p:sp>
      <p:pic>
        <p:nvPicPr>
          <p:cNvPr id="31747" name="Tartalom helye 4" descr="SAM_021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227660">
            <a:off x="-255696" y="1249561"/>
            <a:ext cx="4979988" cy="3735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748" name="Tartalom helye 5" descr="SAM_019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90318">
            <a:off x="4735525" y="1384727"/>
            <a:ext cx="4884738" cy="3662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749" name="Picture 5" descr="E:\ASZTALRÓL MAPPÁK, KÉPEK\TAVASZ\SAM_0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3696892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909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Умілі руки</a:t>
            </a:r>
            <a:endParaRPr lang="hu-HU" dirty="0"/>
          </a:p>
        </p:txBody>
      </p:sp>
      <p:pic>
        <p:nvPicPr>
          <p:cNvPr id="32772" name="Tartalom helye 5" descr="SAM_0226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928688"/>
            <a:ext cx="4038600" cy="3028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8" name="Picture 2" descr="E:\ASZTALRÓL MAPPÁK, KÉPEK\húsvéti dekoráció\SAM_02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72500" y="-7072313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E:\ASZTALRÓL MAPPÁK, KÉPEK\húsvéti dekoráció\SAM_02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E:\ASZTALRÓL MAPPÁK, KÉPEK\húsvéti dekoráció\SAM_02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000500"/>
            <a:ext cx="3600450" cy="2700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1" name="Picture 8" descr="E:\ASZTALRÓL MAPPÁK, KÉPEK\húsvéti dekoráció\SAM_02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72563" y="-4929188"/>
            <a:ext cx="27003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E:\ASZTALRÓL MAPPÁK, KÉPEK\valentinnap\IMG_01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482578"/>
            <a:ext cx="4500562" cy="3375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1" name="Tartalom helye 4" descr="SAM_0292.JPG"/>
          <p:cNvPicPr>
            <a:picLocks noGrp="1" noChangeAspect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928688"/>
            <a:ext cx="4038600" cy="30289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4086" y="69269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День угорської поезії           </a:t>
            </a:r>
            <a:r>
              <a:rPr lang="hu-HU" dirty="0" smtClean="0"/>
              <a:t>Magyar költészet napja </a:t>
            </a:r>
            <a:endParaRPr lang="hu-HU" dirty="0"/>
          </a:p>
        </p:txBody>
      </p:sp>
      <p:pic>
        <p:nvPicPr>
          <p:cNvPr id="33795" name="Tartalom helye 4" descr="SAM_027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179500">
            <a:off x="62099" y="3145665"/>
            <a:ext cx="4038600" cy="3028950"/>
          </a:xfrm>
          <a:effectLst>
            <a:softEdge rad="112500"/>
          </a:effectLst>
        </p:spPr>
      </p:pic>
      <p:pic>
        <p:nvPicPr>
          <p:cNvPr id="33796" name="Tartalom helye 5" descr="SAM_028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2913" y="2916238"/>
            <a:ext cx="4711700" cy="35337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0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4283075" cy="3573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uk-UA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147" name="Picture 6" descr="C:\Users\Somi Ági\Music\12795495_963202413749420_4915969577271384387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57159"/>
            <a:ext cx="3143279" cy="3143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8" name="Picture 4" descr="D:\Általános képek\SAM_00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1" y="410677"/>
            <a:ext cx="4445001" cy="33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 rot="1371495">
            <a:off x="4017963" y="43545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uk-UA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 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3071813"/>
            <a:ext cx="2420937" cy="3600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000372"/>
            <a:ext cx="3024187" cy="3600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Конкурс на краще читання віршів </a:t>
            </a:r>
            <a:r>
              <a:rPr lang="uk-UA" dirty="0" err="1" smtClean="0"/>
              <a:t>Т.Г.Шевченка</a:t>
            </a:r>
            <a:endParaRPr lang="hu-HU" dirty="0"/>
          </a:p>
        </p:txBody>
      </p:sp>
      <p:pic>
        <p:nvPicPr>
          <p:cNvPr id="23555" name="Tartalom helye 4" descr="SAM_015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438275"/>
            <a:ext cx="4038600" cy="3028950"/>
          </a:xfrm>
        </p:spPr>
      </p:pic>
      <p:pic>
        <p:nvPicPr>
          <p:cNvPr id="23556" name="Tartalom helye 5" descr="SAM_005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1050" y="1443038"/>
            <a:ext cx="4038600" cy="3028950"/>
          </a:xfrm>
        </p:spPr>
      </p:pic>
      <p:pic>
        <p:nvPicPr>
          <p:cNvPr id="23557" name="Picture 5" descr="E:\ASZTALRÓL MAPPÁK, KÉPEK\Vegyesek\SAM_01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3749675"/>
            <a:ext cx="4143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24579" name="Tartalom helye 4" descr="SAM_022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642938"/>
            <a:ext cx="4038600" cy="3028950"/>
          </a:xfrm>
        </p:spPr>
      </p:pic>
      <p:pic>
        <p:nvPicPr>
          <p:cNvPr id="24580" name="Tartalom helye 5" descr="SAM_000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642938"/>
            <a:ext cx="4038600" cy="3028950"/>
          </a:xfrm>
        </p:spPr>
      </p:pic>
      <p:pic>
        <p:nvPicPr>
          <p:cNvPr id="24581" name="Picture 7" descr="E:\ASZTALRÓL MAPPÁK, KÉPEK\Vegyesek\SAM_0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3268663"/>
            <a:ext cx="47863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omi Ági\Desktop\PORTFOLIO 2017\logo_rg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857250"/>
            <a:ext cx="8001056" cy="3214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675" name="Téglalap 2"/>
          <p:cNvSpPr>
            <a:spLocks noChangeArrowheads="1"/>
          </p:cNvSpPr>
          <p:nvPr/>
        </p:nvSpPr>
        <p:spPr bwMode="auto">
          <a:xfrm>
            <a:off x="1366504" y="4509120"/>
            <a:ext cx="6696744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uk-UA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uk-UA" dirty="0">
                <a:solidFill>
                  <a:srgbClr val="FF0000"/>
                </a:solidFill>
                <a:latin typeface="Arial" charset="0"/>
              </a:rPr>
              <a:t>Дякую</a:t>
            </a:r>
            <a:r>
              <a:rPr lang="uk-UA" dirty="0">
                <a:latin typeface="Arial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charset="0"/>
              </a:rPr>
              <a:t>за</a:t>
            </a:r>
            <a:r>
              <a:rPr lang="uk-UA" dirty="0">
                <a:latin typeface="Arial" charset="0"/>
              </a:rPr>
              <a:t> </a:t>
            </a:r>
            <a:r>
              <a:rPr lang="uk-UA" dirty="0">
                <a:solidFill>
                  <a:srgbClr val="008000"/>
                </a:solidFill>
                <a:latin typeface="Arial" charset="0"/>
              </a:rPr>
              <a:t>увагу!</a:t>
            </a:r>
            <a:endParaRPr lang="hu-HU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390525" y="257175"/>
            <a:ext cx="5910263" cy="5953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66FF66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ТЕМАТИЧНІ  ПАПКИ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66FF66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Tematikus mappák</a:t>
            </a:r>
            <a:endParaRPr lang="uk-UA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66FF66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334963" y="1408113"/>
            <a:ext cx="4456112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666633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1019175" y="2767013"/>
            <a:ext cx="471963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2B2B2"/>
              </a:solidFill>
              <a:cs typeface="Arial" panose="020B0604020202020204" pitchFamily="34" charset="0"/>
            </a:endParaRPr>
          </a:p>
          <a:p>
            <a:pPr algn="ctr"/>
            <a:endParaRPr lang="uk-UA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2B2B2"/>
              </a:solidFill>
              <a:cs typeface="Arial" panose="020B0604020202020204" pitchFamily="34" charset="0"/>
            </a:endParaRP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449263" y="3746500"/>
            <a:ext cx="591026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33"/>
                  </a:gs>
                  <a:gs pos="100000">
                    <a:srgbClr val="FFFF99"/>
                  </a:gs>
                </a:gsLst>
                <a:lin ang="18900000" scaled="1"/>
              </a:gradFill>
              <a:cs typeface="Arial" panose="020B0604020202020204" pitchFamily="34" charset="0"/>
            </a:endParaRPr>
          </a:p>
        </p:txBody>
      </p:sp>
      <p:pic>
        <p:nvPicPr>
          <p:cNvPr id="44044" name="Picture 12" descr="4318117982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28289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Somi Ági\Desktop\PORTFOLIO 2017\Tematikus mappák\SAM_0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0150" y="-7543800"/>
            <a:ext cx="30749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C:\Users\Somi Ági\Desktop\PORTFOLIO 2017\Tematikus mappák\SAM_02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071546"/>
            <a:ext cx="4645034" cy="251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3" name="Picture 9" descr="C:\Users\Somi Ági\Desktop\PORTFOLIO 2017\Tematikus mappák\SAM_02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714752"/>
            <a:ext cx="364333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C:\Users\Somi Ági\Desktop\PORTFOLIO 2017\Tematikus mappák\SAM_0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0150" y="-7543800"/>
            <a:ext cx="30749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C:\Users\Somi Ági\Desktop\PORTFOLIO 2017\Tematikus mappák\SAM_02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71475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8" grpId="0" animBg="1"/>
      <p:bldP spid="44039" grpId="0" animBg="1"/>
      <p:bldP spid="440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 smtClean="0">
                <a:solidFill>
                  <a:schemeClr val="tx1"/>
                </a:solidFill>
              </a:rPr>
              <a:t/>
            </a:r>
            <a:br>
              <a:rPr lang="hu-HU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Сьогодні – діти, 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а завтра – народ.</a:t>
            </a:r>
            <a:r>
              <a:rPr lang="hu-HU" sz="3600" dirty="0" smtClean="0">
                <a:solidFill>
                  <a:schemeClr val="tx1"/>
                </a:solidFill>
              </a:rPr>
              <a:t/>
            </a:r>
            <a:br>
              <a:rPr lang="hu-HU" sz="3600" dirty="0" smtClean="0">
                <a:solidFill>
                  <a:schemeClr val="tx1"/>
                </a:solidFill>
              </a:rPr>
            </a:br>
            <a:endParaRPr lang="hu-HU" sz="3600" dirty="0">
              <a:solidFill>
                <a:schemeClr val="tx1"/>
              </a:solidFill>
            </a:endParaRPr>
          </a:p>
        </p:txBody>
      </p:sp>
      <p:pic>
        <p:nvPicPr>
          <p:cNvPr id="19459" name="Picture 2" descr="D:\1 B osztály\SAM_01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0"/>
            <a:ext cx="4319588" cy="32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3" descr="D:\2 B látogatása\SAM_0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428750"/>
            <a:ext cx="4319587" cy="32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Users\Somi Ági\Desktop\1 A osztály kirándulás\IMG_20161005_1203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4071942"/>
            <a:ext cx="435771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D:\4 osztály látogatása a könyvtárban 2015\SAM_01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3360738" cy="2519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D:\Március 15 zászló festés 1. osztály\SAM_0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214313"/>
            <a:ext cx="3360738" cy="2519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D:\Március 15 zászló festés 1. osztály\SAM_01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428868"/>
            <a:ext cx="3357562" cy="3448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486" name="Picture 6" descr="D:\KARÁCSONYFA könyvből 2015\SAM_01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000372"/>
            <a:ext cx="2643187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7" name="Picture 7" descr="C:\Users\Somi Ági\Desktop\Gyerekkönyvtár 2016.04.01\SAM_00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962" y="3286124"/>
            <a:ext cx="309403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églalap 7"/>
          <p:cNvSpPr/>
          <p:nvPr/>
        </p:nvSpPr>
        <p:spPr>
          <a:xfrm>
            <a:off x="2285984" y="142853"/>
            <a:ext cx="435771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Майстер клас</a:t>
            </a:r>
            <a:r>
              <a:rPr lang="hu-HU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/>
            </a:r>
            <a:br>
              <a:rPr lang="hu-HU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</a:br>
            <a:r>
              <a:rPr lang="hu-HU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Ügyes kezek </a:t>
            </a:r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57200" y="285750"/>
            <a:ext cx="185738" cy="21431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Книжкові виставки та перегляди літератури  </a:t>
            </a:r>
            <a:r>
              <a:rPr lang="hu-HU" sz="2800" dirty="0" smtClean="0">
                <a:solidFill>
                  <a:schemeClr val="tx1"/>
                </a:solidFill>
              </a:rPr>
              <a:t/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/>
                </a:solidFill>
              </a:rPr>
              <a:t>Könyv és irodalmi művek kiállítása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21507" name="Picture 2" descr="D:\9 november, az ukrán  nyelv napja\SAM_02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3840162" cy="2879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3" descr="D:\9 november, az ukrán  nyelv napja\SAM_02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428750"/>
            <a:ext cx="3840163" cy="2879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9" name="Picture 4" descr="D:\A magyar kultúra napja 2015\SAM_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0500"/>
            <a:ext cx="3714775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5" descr="D:\AIDS 2015\SAM_00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0500"/>
            <a:ext cx="407196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2400" dirty="0" smtClean="0"/>
              <a:t>Книжкові виставки </a:t>
            </a:r>
            <a:br>
              <a:rPr lang="uk-UA" sz="2400" dirty="0" smtClean="0"/>
            </a:br>
            <a:r>
              <a:rPr lang="uk-UA" sz="2400" dirty="0" smtClean="0"/>
              <a:t>та тематичні полички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Könyvkiállítás </a:t>
            </a:r>
            <a:endParaRPr lang="hu-HU" sz="2400" dirty="0"/>
          </a:p>
        </p:txBody>
      </p:sp>
      <p:pic>
        <p:nvPicPr>
          <p:cNvPr id="22531" name="Picture 2" descr="D:\Beregszász tematikus polc\SAM_0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" y="1357313"/>
            <a:ext cx="4214813" cy="2519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3" descr="D:\Beregszász tematikus polc\SAM_0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285860"/>
            <a:ext cx="4000532" cy="2590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3" name="Picture 4" descr="D:\Beregszász tematikus polc\SAM_0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3786190"/>
            <a:ext cx="4357718" cy="273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5" descr="D:\Magyarország tematukus polc\SAM_00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5" y="4000505"/>
            <a:ext cx="4214842" cy="266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sz="3100" dirty="0" smtClean="0">
                <a:solidFill>
                  <a:srgbClr val="C00000"/>
                </a:solidFill>
              </a:rPr>
              <a:t>Правила безпечної поведінки</a:t>
            </a:r>
            <a:br>
              <a:rPr lang="uk-UA" sz="3100" dirty="0" smtClean="0">
                <a:solidFill>
                  <a:srgbClr val="C00000"/>
                </a:solidFill>
              </a:rPr>
            </a:br>
            <a:r>
              <a:rPr lang="hu-HU" sz="3100" dirty="0" smtClean="0">
                <a:solidFill>
                  <a:srgbClr val="C00000"/>
                </a:solidFill>
              </a:rPr>
              <a:t>Biztonságos közlekedés 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/>
              <a:t> </a:t>
            </a:r>
            <a:endParaRPr lang="hu-HU" dirty="0"/>
          </a:p>
        </p:txBody>
      </p:sp>
      <p:pic>
        <p:nvPicPr>
          <p:cNvPr id="23555" name="Picture 2" descr="D:\Biztonságos közlekedés 2015\SAM_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4444">
            <a:off x="-306839" y="3094326"/>
            <a:ext cx="4799012" cy="3600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6" name="Picture 3" descr="D:\Biztonságos közlekedés 2015\SAM_0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9430">
            <a:off x="4475206" y="3084356"/>
            <a:ext cx="4800600" cy="3600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Позакласна робота </a:t>
            </a:r>
            <a:r>
              <a:rPr lang="hu-HU" sz="2800" dirty="0" smtClean="0">
                <a:solidFill>
                  <a:schemeClr val="tx1"/>
                </a:solidFill>
              </a:rPr>
              <a:t/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/>
                </a:solidFill>
              </a:rPr>
              <a:t>Osztályon kívüli munka 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24579" name="Picture 2" descr="D:\Holodomor\SAM_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1547"/>
            <a:ext cx="3857623" cy="2519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3" descr="D:\Jogi hét\SAM_03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9" y="1142984"/>
            <a:ext cx="4143401" cy="237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4" descr="D:\Mikulás díszités\SAM_01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3714752"/>
            <a:ext cx="4000528" cy="280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5" descr="D:\Új könyvek 4 és 7 osztály\SAM_01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4752"/>
            <a:ext cx="4071965" cy="2733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1604</TotalTime>
  <Words>58</Words>
  <Application>Microsoft Office PowerPoint</Application>
  <PresentationFormat>Аркуш Letter (8,5x11")</PresentationFormat>
  <Paragraphs>26</Paragraphs>
  <Slides>22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9" baseType="lpstr">
      <vt:lpstr>Arial</vt:lpstr>
      <vt:lpstr>Times New Roman</vt:lpstr>
      <vt:lpstr>Wingdings 2</vt:lpstr>
      <vt:lpstr>Wingdings</vt:lpstr>
      <vt:lpstr>Wingdings 3</vt:lpstr>
      <vt:lpstr>Lucida Sans</vt:lpstr>
      <vt:lpstr>Hegycsúcs</vt:lpstr>
      <vt:lpstr>Портфоліо шкільного бібліотекаря</vt:lpstr>
      <vt:lpstr>Презентація PowerPoint</vt:lpstr>
      <vt:lpstr>Презентація PowerPoint</vt:lpstr>
      <vt:lpstr> Сьогодні – діти,  а завтра – народ. </vt:lpstr>
      <vt:lpstr>Презентація PowerPoint</vt:lpstr>
      <vt:lpstr>Книжкові виставки та перегляди літератури   Könyv és irodalmi művek kiállítása</vt:lpstr>
      <vt:lpstr>Книжкові виставки  та тематичні полички Könyvkiállítás </vt:lpstr>
      <vt:lpstr>Правила безпечної поведінки Biztonságos közlekedés   </vt:lpstr>
      <vt:lpstr>Позакласна робота  Osztályon kívüli munka </vt:lpstr>
      <vt:lpstr>Конкурс декламування віршів Szavalóverseny   </vt:lpstr>
      <vt:lpstr>  Екскурсії у районну  та міську дитячу бібліотеки  з учнями школи </vt:lpstr>
      <vt:lpstr>Вшанування пам‘яті  Т. Г. Шевченко </vt:lpstr>
      <vt:lpstr>Свято книги  A könyv ünnepe </vt:lpstr>
      <vt:lpstr>Книжкові виставки</vt:lpstr>
      <vt:lpstr>Виставка « Рухайся  обережно» Közlekedj okosan  </vt:lpstr>
      <vt:lpstr> 200-річчя з дня народження Арань Яноша           Arany János születésének 200 évfordulója </vt:lpstr>
      <vt:lpstr>Виставки</vt:lpstr>
      <vt:lpstr>Умілі руки</vt:lpstr>
      <vt:lpstr>День угорської поезії           Magyar költészet napja </vt:lpstr>
      <vt:lpstr>Конкурс на краще читання віршів Т.Г.Шевченка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111</cp:revision>
  <dcterms:created xsi:type="dcterms:W3CDTF">2010-12-23T14:23:29Z</dcterms:created>
  <dcterms:modified xsi:type="dcterms:W3CDTF">2018-10-30T10:15:27Z</dcterms:modified>
</cp:coreProperties>
</file>