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5" r:id="rId3"/>
    <p:sldId id="256" r:id="rId4"/>
    <p:sldId id="278" r:id="rId5"/>
    <p:sldId id="277" r:id="rId6"/>
    <p:sldId id="276" r:id="rId7"/>
    <p:sldId id="279" r:id="rId8"/>
    <p:sldId id="281" r:id="rId9"/>
    <p:sldId id="282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7" d="100"/>
          <a:sy n="67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cover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43608" y="54868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100" dirty="0"/>
              <a:t/>
            </a:r>
            <a:br>
              <a:rPr lang="uk-UA" sz="1100" dirty="0"/>
            </a:br>
            <a:r>
              <a:rPr lang="uk-UA" sz="1100" dirty="0"/>
              <a:t/>
            </a:r>
            <a:br>
              <a:rPr lang="uk-UA" sz="1100" dirty="0"/>
            </a:b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611560" y="1412776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uk-UA" sz="1400" dirty="0" smtClean="0"/>
          </a:p>
          <a:p>
            <a:pPr algn="r"/>
            <a:endParaRPr lang="uk-UA" sz="1400" dirty="0"/>
          </a:p>
          <a:p>
            <a:pPr algn="r"/>
            <a:endParaRPr lang="uk-UA" sz="1400" dirty="0" smtClean="0"/>
          </a:p>
          <a:p>
            <a:pPr algn="r"/>
            <a:endParaRPr lang="uk-UA" sz="1400" dirty="0"/>
          </a:p>
          <a:p>
            <a:pPr algn="ctr"/>
            <a:r>
              <a:rPr lang="uk-UA" sz="4000" dirty="0" smtClean="0">
                <a:solidFill>
                  <a:schemeClr val="bg2">
                    <a:lumMod val="25000"/>
                  </a:schemeClr>
                </a:solidFill>
              </a:rPr>
              <a:t>Портфоліо </a:t>
            </a:r>
          </a:p>
          <a:p>
            <a:pPr algn="r"/>
            <a:endParaRPr lang="uk-UA" sz="1400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endParaRPr lang="uk-UA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uk-UA" sz="2400" dirty="0" err="1" smtClean="0">
                <a:solidFill>
                  <a:schemeClr val="bg2">
                    <a:lumMod val="25000"/>
                  </a:schemeClr>
                </a:solidFill>
              </a:rPr>
              <a:t>Кедебец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Катерини Йосипівни,</a:t>
            </a:r>
          </a:p>
          <a:p>
            <a:pPr algn="ctr"/>
            <a:r>
              <a:rPr lang="uk-UA" sz="2400" dirty="0" err="1">
                <a:solidFill>
                  <a:schemeClr val="bg2">
                    <a:lumMod val="25000"/>
                  </a:schemeClr>
                </a:solidFill>
              </a:rPr>
              <a:t>бібліотекаря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 Берегівської ЗОШ І-ІІІ №4 </a:t>
            </a:r>
          </a:p>
          <a:p>
            <a:pPr algn="ctr"/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з угорською мовою навчання імені </a:t>
            </a:r>
            <a:r>
              <a:rPr lang="uk-UA" sz="2400" dirty="0" err="1">
                <a:solidFill>
                  <a:schemeClr val="bg2">
                    <a:lumMod val="25000"/>
                  </a:schemeClr>
                </a:solidFill>
              </a:rPr>
              <a:t>Лайоша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400" dirty="0" err="1">
                <a:solidFill>
                  <a:schemeClr val="bg2">
                    <a:lumMod val="25000"/>
                  </a:schemeClr>
                </a:solidFill>
              </a:rPr>
              <a:t>Кошута</a:t>
            </a:r>
            <a:endParaRPr lang="uk-UA" sz="2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управління освіти Берегівської міської 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ради</a:t>
            </a:r>
            <a:endParaRPr lang="uk-UA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848872" cy="4248472"/>
          </a:xfrm>
        </p:spPr>
        <p:txBody>
          <a:bodyPr>
            <a:normAutofit/>
          </a:bodyPr>
          <a:lstStyle/>
          <a:p>
            <a:r>
              <a:rPr lang="uk-UA" sz="2400" i="1" dirty="0" smtClean="0">
                <a:latin typeface="+mn-lt"/>
              </a:rPr>
              <a:t>Дякую за увагу!</a:t>
            </a:r>
            <a:endParaRPr lang="uk-UA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481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92722" y="2780928"/>
            <a:ext cx="7246588" cy="2519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uk-UA" sz="2800" i="1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528" y="1052736"/>
            <a:ext cx="8036252" cy="3024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dirty="0" smtClean="0"/>
              <a:t>Творче кредо:</a:t>
            </a:r>
          </a:p>
          <a:p>
            <a:pPr marL="0" indent="0" algn="ctr">
              <a:buNone/>
            </a:pPr>
            <a:r>
              <a:rPr lang="uk-UA" sz="2400" dirty="0" smtClean="0"/>
              <a:t>Ми </a:t>
            </a:r>
            <a:r>
              <a:rPr lang="uk-UA" sz="2400" dirty="0"/>
              <a:t>колись зрозуміємо, що допомогти людям бути  </a:t>
            </a:r>
          </a:p>
          <a:p>
            <a:pPr marL="0" indent="0" algn="ctr">
              <a:buNone/>
            </a:pPr>
            <a:r>
              <a:rPr lang="uk-UA" sz="2400" dirty="0"/>
              <a:t>                     особистостями значно важливіше, ніж допомогти їм</a:t>
            </a:r>
          </a:p>
          <a:p>
            <a:pPr marL="0" indent="0" algn="ctr">
              <a:buNone/>
            </a:pPr>
            <a:r>
              <a:rPr lang="uk-UA" sz="2400" dirty="0"/>
              <a:t>                           стати математиками чи знавцями французької мови    або ще чогось.</a:t>
            </a:r>
          </a:p>
          <a:p>
            <a:pPr marL="0" indent="0" algn="ctr">
              <a:buNone/>
            </a:pPr>
            <a:r>
              <a:rPr lang="uk-UA" sz="2400" dirty="0"/>
              <a:t>                                                                           </a:t>
            </a:r>
            <a:r>
              <a:rPr lang="uk-UA" sz="2400" dirty="0" smtClean="0"/>
              <a:t> К. </a:t>
            </a:r>
            <a:r>
              <a:rPr lang="uk-UA" sz="2400" dirty="0"/>
              <a:t> </a:t>
            </a:r>
            <a:r>
              <a:rPr lang="uk-UA" sz="2400" dirty="0" err="1" smtClean="0"/>
              <a:t>Роджерс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91144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85852" y="1052736"/>
            <a:ext cx="7246588" cy="2519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15616" y="1073349"/>
            <a:ext cx="7416824" cy="43204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i="1" dirty="0"/>
              <a:t>В</a:t>
            </a:r>
            <a:r>
              <a:rPr lang="uk-UA" sz="2400" i="1" dirty="0" smtClean="0"/>
              <a:t> бібліотеці  з </a:t>
            </a:r>
            <a:r>
              <a:rPr lang="uk-UA" sz="2400" i="1" dirty="0"/>
              <a:t>книг діти черпають інформацію про оточуючий їх світ, всесвіт, уявлення про добро і зло, про правила поведінки в соціумі,   книга має великий виховний вплив на формування духовної культури особистості.</a:t>
            </a:r>
          </a:p>
          <a:p>
            <a:pPr marL="0" indent="0" algn="ctr">
              <a:buNone/>
            </a:pPr>
            <a:r>
              <a:rPr lang="uk-UA" sz="2400" i="1" dirty="0"/>
              <a:t>        Саме шкільній бібліотеці в тісній співпраці з педагогами, батьками належить велика просвітницька робота у прилученні   підростаючого покоління до духовної спадщини через виховання інтересу до книги</a:t>
            </a:r>
            <a:endParaRPr lang="ru-RU" sz="2400" i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5240" cy="504056"/>
          </a:xfrm>
        </p:spPr>
        <p:txBody>
          <a:bodyPr>
            <a:noAutofit/>
          </a:bodyPr>
          <a:lstStyle/>
          <a:p>
            <a:r>
              <a:rPr lang="uk-UA" sz="1600" dirty="0"/>
              <a:t>Вперше в бібліотеці</a:t>
            </a:r>
            <a:endParaRPr lang="uk-UA" sz="16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10880"/>
            <a:ext cx="5113833" cy="3835375"/>
          </a:xfrm>
          <a:prstGeom prst="rect">
            <a:avLst/>
          </a:prstGeom>
        </p:spPr>
      </p:pic>
      <p:pic>
        <p:nvPicPr>
          <p:cNvPr id="6" name="Місце для вмісту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04864"/>
            <a:ext cx="3143273" cy="419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8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71600" y="620688"/>
            <a:ext cx="7272808" cy="42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uk-UA" sz="1600" dirty="0"/>
              <a:t>Конкурс «110 хвилин – вірш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ZOLI\Scan\Kati neni\scan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2" t="57067" r="18698" b="9568"/>
          <a:stretch/>
        </p:blipFill>
        <p:spPr bwMode="auto">
          <a:xfrm>
            <a:off x="539552" y="1042855"/>
            <a:ext cx="4793293" cy="316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ZOLI\Scan\Huszti Andrea\scan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81" y="3717032"/>
            <a:ext cx="4655127" cy="2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7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552728" cy="576064"/>
          </a:xfrm>
        </p:spPr>
        <p:txBody>
          <a:bodyPr>
            <a:noAutofit/>
          </a:bodyPr>
          <a:lstStyle/>
          <a:p>
            <a:r>
              <a:rPr lang="uk-UA" sz="1800" dirty="0"/>
              <a:t>День угорської поезії</a:t>
            </a:r>
            <a:endParaRPr lang="uk-UA" sz="18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4437918" cy="33284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39794"/>
            <a:ext cx="4238538" cy="31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848872" cy="4248472"/>
          </a:xfrm>
        </p:spPr>
        <p:txBody>
          <a:bodyPr>
            <a:normAutofit/>
          </a:bodyPr>
          <a:lstStyle/>
          <a:p>
            <a:r>
              <a:rPr lang="uk-UA" sz="2800" i="1" dirty="0" smtClean="0">
                <a:latin typeface="+mn-lt"/>
              </a:rPr>
              <a:t>.</a:t>
            </a:r>
            <a:endParaRPr lang="uk-UA" sz="2800" i="1" dirty="0">
              <a:latin typeface="+mn-lt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591780" y="395372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Книжкові виставки</a:t>
            </a:r>
          </a:p>
        </p:txBody>
      </p:sp>
      <p:pic>
        <p:nvPicPr>
          <p:cNvPr id="4" name="Picture 2" descr="D:\Képek\2014\Sevcsenko nap 2014\P3030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29531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Місце для вмісту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04" y="996798"/>
            <a:ext cx="4407768" cy="3305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41114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8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707088" cy="580926"/>
          </a:xfrm>
        </p:spPr>
        <p:txBody>
          <a:bodyPr>
            <a:normAutofit fontScale="90000"/>
          </a:bodyPr>
          <a:lstStyle/>
          <a:p>
            <a:r>
              <a:rPr lang="uk-UA" dirty="0"/>
              <a:t>Голодомор </a:t>
            </a:r>
            <a:r>
              <a:rPr lang="hu-HU" dirty="0"/>
              <a:t>1932-33</a:t>
            </a:r>
            <a:r>
              <a:rPr lang="uk-UA" dirty="0"/>
              <a:t> </a:t>
            </a:r>
            <a:r>
              <a:rPr lang="uk-UA" dirty="0" err="1"/>
              <a:t>рр</a:t>
            </a:r>
            <a:endParaRPr lang="uk-UA" dirty="0"/>
          </a:p>
        </p:txBody>
      </p:sp>
      <p:pic>
        <p:nvPicPr>
          <p:cNvPr id="3" name="Picture 2" descr="D:\Képek\2014-15 tanev\Holodomor\PB24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7598"/>
            <a:ext cx="6907365" cy="518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641086"/>
      </p:ext>
    </p:extLst>
  </p:cSld>
  <p:clrMapOvr>
    <a:masterClrMapping/>
  </p:clrMapOvr>
  <p:transition>
    <p:cover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554960" cy="508918"/>
          </a:xfrm>
        </p:spPr>
        <p:txBody>
          <a:bodyPr>
            <a:normAutofit fontScale="90000"/>
          </a:bodyPr>
          <a:lstStyle/>
          <a:p>
            <a:r>
              <a:rPr lang="uk-UA" dirty="0"/>
              <a:t>День казки</a:t>
            </a:r>
          </a:p>
        </p:txBody>
      </p:sp>
      <p:pic>
        <p:nvPicPr>
          <p:cNvPr id="3" name="Picture 2" descr="D:\ZOLI\Scan\Kati neni\scan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9" t="7678" r="21090" b="59374"/>
          <a:stretch/>
        </p:blipFill>
        <p:spPr bwMode="auto">
          <a:xfrm>
            <a:off x="539552" y="1052736"/>
            <a:ext cx="4666365" cy="304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ZOLI\Scan\Kati neni\scan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50000" r="21355" b="16711"/>
          <a:stretch/>
        </p:blipFill>
        <p:spPr bwMode="auto">
          <a:xfrm>
            <a:off x="4139952" y="3558465"/>
            <a:ext cx="4516098" cy="296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06913"/>
      </p:ext>
    </p:extLst>
  </p:cSld>
  <p:clrMapOvr>
    <a:masterClrMapping/>
  </p:clrMapOvr>
  <p:transition>
    <p:cover dir="u"/>
  </p:transition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84</Words>
  <Application>Microsoft Office PowerPoint</Application>
  <PresentationFormat>Екран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Вперше в бібліотеці</vt:lpstr>
      <vt:lpstr>Презентація PowerPoint</vt:lpstr>
      <vt:lpstr>День угорської поезії</vt:lpstr>
      <vt:lpstr>.</vt:lpstr>
      <vt:lpstr>Голодомор 1932-33 рр</vt:lpstr>
      <vt:lpstr>День казки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59</cp:revision>
  <dcterms:created xsi:type="dcterms:W3CDTF">2013-08-20T23:50:31Z</dcterms:created>
  <dcterms:modified xsi:type="dcterms:W3CDTF">2018-10-30T10:14:49Z</dcterms:modified>
</cp:coreProperties>
</file>