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6" r:id="rId1"/>
  </p:sldMasterIdLst>
  <p:notesMasterIdLst>
    <p:notesMasterId r:id="rId31"/>
  </p:notesMasterIdLst>
  <p:sldIdLst>
    <p:sldId id="256" r:id="rId2"/>
    <p:sldId id="298" r:id="rId3"/>
    <p:sldId id="299" r:id="rId4"/>
    <p:sldId id="302" r:id="rId5"/>
    <p:sldId id="273" r:id="rId6"/>
    <p:sldId id="295" r:id="rId7"/>
    <p:sldId id="303" r:id="rId8"/>
    <p:sldId id="309" r:id="rId9"/>
    <p:sldId id="310" r:id="rId10"/>
    <p:sldId id="257" r:id="rId11"/>
    <p:sldId id="259" r:id="rId12"/>
    <p:sldId id="305" r:id="rId13"/>
    <p:sldId id="284" r:id="rId14"/>
    <p:sldId id="312" r:id="rId15"/>
    <p:sldId id="264" r:id="rId16"/>
    <p:sldId id="287" r:id="rId17"/>
    <p:sldId id="268" r:id="rId18"/>
    <p:sldId id="306" r:id="rId19"/>
    <p:sldId id="282" r:id="rId20"/>
    <p:sldId id="313" r:id="rId21"/>
    <p:sldId id="285" r:id="rId22"/>
    <p:sldId id="277" r:id="rId23"/>
    <p:sldId id="307" r:id="rId24"/>
    <p:sldId id="314" r:id="rId25"/>
    <p:sldId id="317" r:id="rId26"/>
    <p:sldId id="315" r:id="rId27"/>
    <p:sldId id="316" r:id="rId28"/>
    <p:sldId id="318" r:id="rId29"/>
    <p:sldId id="319" r:id="rId3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3399FF"/>
    <a:srgbClr val="FF0066"/>
    <a:srgbClr val="D5BBF7"/>
    <a:srgbClr val="FFFFCC"/>
    <a:srgbClr val="00FF00"/>
    <a:srgbClr val="CCEC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57" autoAdjust="0"/>
    <p:restoredTop sz="94627" autoAdjust="0"/>
  </p:normalViewPr>
  <p:slideViewPr>
    <p:cSldViewPr>
      <p:cViewPr varScale="1">
        <p:scale>
          <a:sx n="67" d="100"/>
          <a:sy n="67" d="100"/>
        </p:scale>
        <p:origin x="112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1416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D89236-3019-4C4A-A1A6-71E89FB51F3B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AFB149-72B7-4D9F-8CC9-561DD82B720C}">
      <dgm:prSet phldrT="[Текст]"/>
      <dgm:spPr/>
      <dgm:t>
        <a:bodyPr/>
        <a:lstStyle/>
        <a:p>
          <a:r>
            <a:rPr lang="uk-UA" dirty="0" smtClean="0"/>
            <a:t>Виховні заходи</a:t>
          </a:r>
          <a:endParaRPr lang="ru-RU" dirty="0"/>
        </a:p>
      </dgm:t>
    </dgm:pt>
    <dgm:pt modelId="{9D0D89E3-2AD6-4EE2-A687-CCDEF1A70B6D}" type="parTrans" cxnId="{99AE5C52-96EF-497A-8FA3-BDC033A8641D}">
      <dgm:prSet/>
      <dgm:spPr/>
      <dgm:t>
        <a:bodyPr/>
        <a:lstStyle/>
        <a:p>
          <a:endParaRPr lang="ru-RU"/>
        </a:p>
      </dgm:t>
    </dgm:pt>
    <dgm:pt modelId="{4B04C80A-AC88-4D25-AC1F-F757F2E08DD9}" type="sibTrans" cxnId="{99AE5C52-96EF-497A-8FA3-BDC033A8641D}">
      <dgm:prSet/>
      <dgm:spPr/>
      <dgm:t>
        <a:bodyPr/>
        <a:lstStyle/>
        <a:p>
          <a:endParaRPr lang="ru-RU"/>
        </a:p>
      </dgm:t>
    </dgm:pt>
    <dgm:pt modelId="{513A9579-305B-4061-9A1E-7F4DF3BDDDA6}">
      <dgm:prSet phldrT="[Текст]"/>
      <dgm:spPr/>
      <dgm:t>
        <a:bodyPr/>
        <a:lstStyle/>
        <a:p>
          <a:r>
            <a:rPr lang="uk-UA" dirty="0" smtClean="0"/>
            <a:t>Літературні ранки, свята, літературні подорожі</a:t>
          </a:r>
          <a:endParaRPr lang="ru-RU" dirty="0"/>
        </a:p>
      </dgm:t>
    </dgm:pt>
    <dgm:pt modelId="{6F8366DD-43A1-40A5-B5E6-9911D86E2266}" type="parTrans" cxnId="{AE2E0F84-0F2A-4A75-B19B-506EB5FDF894}">
      <dgm:prSet/>
      <dgm:spPr/>
      <dgm:t>
        <a:bodyPr/>
        <a:lstStyle/>
        <a:p>
          <a:endParaRPr lang="ru-RU"/>
        </a:p>
      </dgm:t>
    </dgm:pt>
    <dgm:pt modelId="{7C308B9A-1151-4A2E-8CF1-25F6B60F14EF}" type="sibTrans" cxnId="{AE2E0F84-0F2A-4A75-B19B-506EB5FDF894}">
      <dgm:prSet/>
      <dgm:spPr/>
      <dgm:t>
        <a:bodyPr/>
        <a:lstStyle/>
        <a:p>
          <a:endParaRPr lang="ru-RU"/>
        </a:p>
      </dgm:t>
    </dgm:pt>
    <dgm:pt modelId="{2C2724B5-F403-41DD-88F8-3137DDC09A00}">
      <dgm:prSet phldrT="[Текст]"/>
      <dgm:spPr/>
      <dgm:t>
        <a:bodyPr/>
        <a:lstStyle/>
        <a:p>
          <a:r>
            <a:rPr lang="uk-UA" dirty="0" smtClean="0"/>
            <a:t>Інформаційні хвилинки до знаменних та пам</a:t>
          </a:r>
          <a:r>
            <a:rPr lang="uk-UA" dirty="0" smtClean="0">
              <a:latin typeface="Times New Roman"/>
              <a:cs typeface="Times New Roman"/>
            </a:rPr>
            <a:t>`</a:t>
          </a:r>
          <a:r>
            <a:rPr lang="uk-UA" dirty="0" smtClean="0"/>
            <a:t>ятних дат та ін.</a:t>
          </a:r>
          <a:endParaRPr lang="ru-RU" dirty="0"/>
        </a:p>
      </dgm:t>
    </dgm:pt>
    <dgm:pt modelId="{B3FBA241-67DF-4303-8130-9D888CD49313}" type="parTrans" cxnId="{DE07BA9E-77C2-4A47-A012-CEA927BC08C5}">
      <dgm:prSet/>
      <dgm:spPr/>
      <dgm:t>
        <a:bodyPr/>
        <a:lstStyle/>
        <a:p>
          <a:endParaRPr lang="ru-RU"/>
        </a:p>
      </dgm:t>
    </dgm:pt>
    <dgm:pt modelId="{98B7C934-4EA7-4F33-900C-AC5CE9EADC57}" type="sibTrans" cxnId="{DE07BA9E-77C2-4A47-A012-CEA927BC08C5}">
      <dgm:prSet/>
      <dgm:spPr/>
      <dgm:t>
        <a:bodyPr/>
        <a:lstStyle/>
        <a:p>
          <a:endParaRPr lang="ru-RU"/>
        </a:p>
      </dgm:t>
    </dgm:pt>
    <dgm:pt modelId="{980B73AF-F099-4AA4-83A2-0A5E2F429DBA}">
      <dgm:prSet phldrT="[Текст]"/>
      <dgm:spPr/>
      <dgm:t>
        <a:bodyPr/>
        <a:lstStyle/>
        <a:p>
          <a:r>
            <a:rPr lang="uk-UA" dirty="0" smtClean="0"/>
            <a:t>Тематичні місячники</a:t>
          </a:r>
          <a:endParaRPr lang="ru-RU" dirty="0"/>
        </a:p>
      </dgm:t>
    </dgm:pt>
    <dgm:pt modelId="{BFA0291B-062B-4405-B41E-46B4B2795B70}" type="parTrans" cxnId="{DC6757EA-8017-4288-ACD9-E64C45E8C676}">
      <dgm:prSet/>
      <dgm:spPr/>
      <dgm:t>
        <a:bodyPr/>
        <a:lstStyle/>
        <a:p>
          <a:endParaRPr lang="ru-RU"/>
        </a:p>
      </dgm:t>
    </dgm:pt>
    <dgm:pt modelId="{345DCD4D-F26F-4461-9D93-59C6B2A34049}" type="sibTrans" cxnId="{DC6757EA-8017-4288-ACD9-E64C45E8C676}">
      <dgm:prSet/>
      <dgm:spPr/>
      <dgm:t>
        <a:bodyPr/>
        <a:lstStyle/>
        <a:p>
          <a:endParaRPr lang="ru-RU"/>
        </a:p>
      </dgm:t>
    </dgm:pt>
    <dgm:pt modelId="{80458507-7A8D-42FF-BD8B-B49D693B14A8}">
      <dgm:prSet phldrT="[Текст]"/>
      <dgm:spPr/>
      <dgm:t>
        <a:bodyPr/>
        <a:lstStyle/>
        <a:p>
          <a:r>
            <a:rPr lang="uk-UA" dirty="0" smtClean="0"/>
            <a:t>Безпеки дорожнього руху</a:t>
          </a:r>
          <a:endParaRPr lang="ru-RU" dirty="0"/>
        </a:p>
      </dgm:t>
    </dgm:pt>
    <dgm:pt modelId="{570AD13A-A821-4B7F-BB5B-43D85FBC025C}" type="parTrans" cxnId="{8CF1C2E9-9647-4B4F-AE57-BEC4EE998DA5}">
      <dgm:prSet/>
      <dgm:spPr/>
      <dgm:t>
        <a:bodyPr/>
        <a:lstStyle/>
        <a:p>
          <a:endParaRPr lang="ru-RU"/>
        </a:p>
      </dgm:t>
    </dgm:pt>
    <dgm:pt modelId="{32615964-C79E-40A9-9647-587906CD07D0}" type="sibTrans" cxnId="{8CF1C2E9-9647-4B4F-AE57-BEC4EE998DA5}">
      <dgm:prSet/>
      <dgm:spPr/>
      <dgm:t>
        <a:bodyPr/>
        <a:lstStyle/>
        <a:p>
          <a:endParaRPr lang="ru-RU"/>
        </a:p>
      </dgm:t>
    </dgm:pt>
    <dgm:pt modelId="{B00BD8E5-FA67-4A89-B889-A292F943BE01}">
      <dgm:prSet phldrT="[Текст]"/>
      <dgm:spPr/>
      <dgm:t>
        <a:bodyPr/>
        <a:lstStyle/>
        <a:p>
          <a:r>
            <a:rPr lang="uk-UA" dirty="0" smtClean="0"/>
            <a:t>Всеукраїнська акція «Живи, книго!»</a:t>
          </a:r>
          <a:endParaRPr lang="ru-RU" dirty="0"/>
        </a:p>
      </dgm:t>
    </dgm:pt>
    <dgm:pt modelId="{97D31016-D1DF-4579-A4D9-19A2DDD9EA04}" type="parTrans" cxnId="{65EF2153-E239-4F1D-BE26-03836E07EFE0}">
      <dgm:prSet/>
      <dgm:spPr/>
      <dgm:t>
        <a:bodyPr/>
        <a:lstStyle/>
        <a:p>
          <a:endParaRPr lang="ru-RU"/>
        </a:p>
      </dgm:t>
    </dgm:pt>
    <dgm:pt modelId="{FAD325DD-55D4-4209-A8D3-120799E60D64}" type="sibTrans" cxnId="{65EF2153-E239-4F1D-BE26-03836E07EFE0}">
      <dgm:prSet/>
      <dgm:spPr/>
      <dgm:t>
        <a:bodyPr/>
        <a:lstStyle/>
        <a:p>
          <a:endParaRPr lang="ru-RU"/>
        </a:p>
      </dgm:t>
    </dgm:pt>
    <dgm:pt modelId="{5CAF774D-A1BB-458C-AD76-FC40A5C1E4E2}">
      <dgm:prSet phldrT="[Текст]"/>
      <dgm:spPr/>
      <dgm:t>
        <a:bodyPr/>
        <a:lstStyle/>
        <a:p>
          <a:r>
            <a:rPr lang="uk-UA" dirty="0" smtClean="0"/>
            <a:t>Рейди – перевірки стану збереження підручників</a:t>
          </a:r>
          <a:endParaRPr lang="ru-RU" dirty="0"/>
        </a:p>
      </dgm:t>
    </dgm:pt>
    <dgm:pt modelId="{C2DE283C-B083-49AB-9DD5-F2AC608E00C2}" type="parTrans" cxnId="{8AAF2268-4A42-4BE1-BC39-61C064EA72B7}">
      <dgm:prSet/>
      <dgm:spPr/>
      <dgm:t>
        <a:bodyPr/>
        <a:lstStyle/>
        <a:p>
          <a:endParaRPr lang="ru-RU"/>
        </a:p>
      </dgm:t>
    </dgm:pt>
    <dgm:pt modelId="{DCFDF658-B042-4A35-9A90-C59F2789E983}" type="sibTrans" cxnId="{8AAF2268-4A42-4BE1-BC39-61C064EA72B7}">
      <dgm:prSet/>
      <dgm:spPr/>
      <dgm:t>
        <a:bodyPr/>
        <a:lstStyle/>
        <a:p>
          <a:endParaRPr lang="ru-RU"/>
        </a:p>
      </dgm:t>
    </dgm:pt>
    <dgm:pt modelId="{901C22F2-A4C0-473E-B405-3760630D975A}">
      <dgm:prSet phldrT="[Текст]"/>
      <dgm:spPr/>
      <dgm:t>
        <a:bodyPr/>
        <a:lstStyle/>
        <a:p>
          <a:r>
            <a:rPr lang="uk-UA" dirty="0" smtClean="0"/>
            <a:t>Виставки з популяризації книги у бібліотеці</a:t>
          </a:r>
          <a:endParaRPr lang="ru-RU" dirty="0"/>
        </a:p>
      </dgm:t>
    </dgm:pt>
    <dgm:pt modelId="{D9F62339-DD99-4E22-B636-CE37E27CC0AB}" type="parTrans" cxnId="{74E02BAA-53EE-4426-8B20-7FCD86250B9E}">
      <dgm:prSet/>
      <dgm:spPr/>
      <dgm:t>
        <a:bodyPr/>
        <a:lstStyle/>
        <a:p>
          <a:endParaRPr lang="ru-RU"/>
        </a:p>
      </dgm:t>
    </dgm:pt>
    <dgm:pt modelId="{F1719C06-25C2-4435-ABF0-E58CB905597F}" type="sibTrans" cxnId="{74E02BAA-53EE-4426-8B20-7FCD86250B9E}">
      <dgm:prSet/>
      <dgm:spPr/>
      <dgm:t>
        <a:bodyPr/>
        <a:lstStyle/>
        <a:p>
          <a:endParaRPr lang="ru-RU"/>
        </a:p>
      </dgm:t>
    </dgm:pt>
    <dgm:pt modelId="{51B000E1-4B64-4A80-B87B-921B6EE1604E}">
      <dgm:prSet phldrT="[Текст]"/>
      <dgm:spPr/>
      <dgm:t>
        <a:bodyPr/>
        <a:lstStyle/>
        <a:p>
          <a:r>
            <a:rPr lang="uk-UA" dirty="0" smtClean="0"/>
            <a:t>Профілактична робота з протидії торгівлі людьми </a:t>
          </a:r>
          <a:endParaRPr lang="ru-RU" dirty="0"/>
        </a:p>
      </dgm:t>
    </dgm:pt>
    <dgm:pt modelId="{4B67413C-FF4C-4EB1-AF11-507F6D241EB2}" type="parTrans" cxnId="{4DFF03DC-973F-494C-8B65-D0531F1F8860}">
      <dgm:prSet/>
      <dgm:spPr/>
      <dgm:t>
        <a:bodyPr/>
        <a:lstStyle/>
        <a:p>
          <a:endParaRPr lang="ru-RU"/>
        </a:p>
      </dgm:t>
    </dgm:pt>
    <dgm:pt modelId="{566AE037-8A6B-4702-AF3F-93E4B40D7F44}" type="sibTrans" cxnId="{4DFF03DC-973F-494C-8B65-D0531F1F8860}">
      <dgm:prSet/>
      <dgm:spPr/>
      <dgm:t>
        <a:bodyPr/>
        <a:lstStyle/>
        <a:p>
          <a:endParaRPr lang="ru-RU"/>
        </a:p>
      </dgm:t>
    </dgm:pt>
    <dgm:pt modelId="{0004ADE6-58DC-42C9-8B42-E28452533F95}">
      <dgm:prSet phldrT="[Текст]"/>
      <dgm:spPr/>
      <dgm:t>
        <a:bodyPr/>
        <a:lstStyle/>
        <a:p>
          <a:r>
            <a:rPr lang="uk-UA" dirty="0" smtClean="0"/>
            <a:t>Боротьби з туберкульозом</a:t>
          </a:r>
          <a:endParaRPr lang="ru-RU" dirty="0"/>
        </a:p>
      </dgm:t>
    </dgm:pt>
    <dgm:pt modelId="{D1724481-155D-482E-9A6D-7F4CC6E67524}" type="parTrans" cxnId="{4B19E50D-F294-4E54-986C-4F02BF62400B}">
      <dgm:prSet/>
      <dgm:spPr/>
      <dgm:t>
        <a:bodyPr/>
        <a:lstStyle/>
        <a:p>
          <a:endParaRPr lang="ru-RU"/>
        </a:p>
      </dgm:t>
    </dgm:pt>
    <dgm:pt modelId="{3DAD662D-7865-436D-829F-D0F02778BE47}" type="sibTrans" cxnId="{4B19E50D-F294-4E54-986C-4F02BF62400B}">
      <dgm:prSet/>
      <dgm:spPr/>
      <dgm:t>
        <a:bodyPr/>
        <a:lstStyle/>
        <a:p>
          <a:endParaRPr lang="ru-RU"/>
        </a:p>
      </dgm:t>
    </dgm:pt>
    <dgm:pt modelId="{EE5F2F93-E6D1-4435-A73F-DF743EA13BEB}">
      <dgm:prSet phldrT="[Текст]"/>
      <dgm:spPr/>
      <dgm:t>
        <a:bodyPr/>
        <a:lstStyle/>
        <a:p>
          <a:r>
            <a:rPr lang="uk-UA" dirty="0" smtClean="0"/>
            <a:t>Профорієнтації та ін. </a:t>
          </a:r>
          <a:endParaRPr lang="ru-RU" dirty="0"/>
        </a:p>
      </dgm:t>
    </dgm:pt>
    <dgm:pt modelId="{761C4EC9-4B6F-41E9-BBAD-6E99BE0E8567}" type="parTrans" cxnId="{87C63B4B-5D23-4097-B8B0-5AE5CE32A916}">
      <dgm:prSet/>
      <dgm:spPr/>
      <dgm:t>
        <a:bodyPr/>
        <a:lstStyle/>
        <a:p>
          <a:endParaRPr lang="ru-RU"/>
        </a:p>
      </dgm:t>
    </dgm:pt>
    <dgm:pt modelId="{53E2BE49-EA48-412A-98D6-B313DB195FBD}" type="sibTrans" cxnId="{87C63B4B-5D23-4097-B8B0-5AE5CE32A916}">
      <dgm:prSet/>
      <dgm:spPr/>
      <dgm:t>
        <a:bodyPr/>
        <a:lstStyle/>
        <a:p>
          <a:endParaRPr lang="ru-RU"/>
        </a:p>
      </dgm:t>
    </dgm:pt>
    <dgm:pt modelId="{9EBF0E0D-5D6B-4D8D-B574-D6C146746C0E}">
      <dgm:prSet phldrT="[Текст]"/>
      <dgm:spPr/>
      <dgm:t>
        <a:bodyPr/>
        <a:lstStyle/>
        <a:p>
          <a:endParaRPr lang="ru-RU" dirty="0"/>
        </a:p>
      </dgm:t>
    </dgm:pt>
    <dgm:pt modelId="{75B28F97-BA24-41A3-98C8-D38E00321CF4}" type="parTrans" cxnId="{8F4FF83B-101D-4C69-8C73-CA5522030F24}">
      <dgm:prSet/>
      <dgm:spPr/>
      <dgm:t>
        <a:bodyPr/>
        <a:lstStyle/>
        <a:p>
          <a:endParaRPr lang="ru-RU"/>
        </a:p>
      </dgm:t>
    </dgm:pt>
    <dgm:pt modelId="{D4D9CABB-DA0B-412A-BEBB-68DDAD5B87DF}" type="sibTrans" cxnId="{8F4FF83B-101D-4C69-8C73-CA5522030F24}">
      <dgm:prSet/>
      <dgm:spPr/>
      <dgm:t>
        <a:bodyPr/>
        <a:lstStyle/>
        <a:p>
          <a:endParaRPr lang="ru-RU"/>
        </a:p>
      </dgm:t>
    </dgm:pt>
    <dgm:pt modelId="{2F6D94A8-D52B-4BA2-AD9B-82E7F2322763}">
      <dgm:prSet phldrT="[Текст]"/>
      <dgm:spPr/>
      <dgm:t>
        <a:bodyPr/>
        <a:lstStyle/>
        <a:p>
          <a:r>
            <a:rPr lang="uk-UA" dirty="0" smtClean="0"/>
            <a:t>Вікторини, конкурси, </a:t>
          </a:r>
          <a:r>
            <a:rPr lang="uk-UA" dirty="0" err="1" smtClean="0"/>
            <a:t>брейн</a:t>
          </a:r>
          <a:r>
            <a:rPr lang="uk-UA" dirty="0" smtClean="0"/>
            <a:t> - ринги</a:t>
          </a:r>
          <a:endParaRPr lang="ru-RU" dirty="0"/>
        </a:p>
      </dgm:t>
    </dgm:pt>
    <dgm:pt modelId="{12551157-98E2-4252-BE33-F50B200E4396}" type="parTrans" cxnId="{76FD241C-200A-4C1A-9B96-D824AFEA9596}">
      <dgm:prSet/>
      <dgm:spPr/>
      <dgm:t>
        <a:bodyPr/>
        <a:lstStyle/>
        <a:p>
          <a:endParaRPr lang="ru-RU"/>
        </a:p>
      </dgm:t>
    </dgm:pt>
    <dgm:pt modelId="{E1080455-F902-490E-BFB5-77AEF5B76B26}" type="sibTrans" cxnId="{76FD241C-200A-4C1A-9B96-D824AFEA9596}">
      <dgm:prSet/>
      <dgm:spPr/>
      <dgm:t>
        <a:bodyPr/>
        <a:lstStyle/>
        <a:p>
          <a:endParaRPr lang="ru-RU"/>
        </a:p>
      </dgm:t>
    </dgm:pt>
    <dgm:pt modelId="{5EE31605-1FE7-47D7-86A9-EA35A05A948C}">
      <dgm:prSet phldrT="[Текст]"/>
      <dgm:spPr/>
      <dgm:t>
        <a:bodyPr/>
        <a:lstStyle/>
        <a:p>
          <a:r>
            <a:rPr lang="uk-UA" dirty="0" smtClean="0"/>
            <a:t>Робота книжкової лікарні</a:t>
          </a:r>
          <a:endParaRPr lang="ru-RU" dirty="0"/>
        </a:p>
      </dgm:t>
    </dgm:pt>
    <dgm:pt modelId="{E217883E-9B97-4157-8B09-3831541265B4}" type="parTrans" cxnId="{DC2756F8-7655-485B-8CAC-C64E62CC8B96}">
      <dgm:prSet/>
      <dgm:spPr/>
      <dgm:t>
        <a:bodyPr/>
        <a:lstStyle/>
        <a:p>
          <a:endParaRPr lang="ru-RU"/>
        </a:p>
      </dgm:t>
    </dgm:pt>
    <dgm:pt modelId="{B30B378A-4584-4A89-AC76-DE3AC222AF15}" type="sibTrans" cxnId="{DC2756F8-7655-485B-8CAC-C64E62CC8B96}">
      <dgm:prSet/>
      <dgm:spPr/>
      <dgm:t>
        <a:bodyPr/>
        <a:lstStyle/>
        <a:p>
          <a:endParaRPr lang="ru-RU"/>
        </a:p>
      </dgm:t>
    </dgm:pt>
    <dgm:pt modelId="{12E2F0CC-0B56-4714-B217-13B0BFCC4CC7}">
      <dgm:prSet phldrT="[Текст]"/>
      <dgm:spPr/>
      <dgm:t>
        <a:bodyPr/>
        <a:lstStyle/>
        <a:p>
          <a:r>
            <a:rPr lang="uk-UA" dirty="0" smtClean="0"/>
            <a:t>Оформлення класних куточків «Живи, книго!» та класних бібліотечок</a:t>
          </a:r>
          <a:endParaRPr lang="ru-RU" dirty="0"/>
        </a:p>
      </dgm:t>
    </dgm:pt>
    <dgm:pt modelId="{BEBDA241-34BD-4A90-AF29-8FE91FA7D35D}" type="parTrans" cxnId="{F4AEF453-0037-4DBD-A797-20F7D57D868A}">
      <dgm:prSet/>
      <dgm:spPr/>
      <dgm:t>
        <a:bodyPr/>
        <a:lstStyle/>
        <a:p>
          <a:endParaRPr lang="ru-RU"/>
        </a:p>
      </dgm:t>
    </dgm:pt>
    <dgm:pt modelId="{44825DD4-E0D0-4C24-83D6-6629BE836FFC}" type="sibTrans" cxnId="{F4AEF453-0037-4DBD-A797-20F7D57D868A}">
      <dgm:prSet/>
      <dgm:spPr/>
      <dgm:t>
        <a:bodyPr/>
        <a:lstStyle/>
        <a:p>
          <a:endParaRPr lang="ru-RU"/>
        </a:p>
      </dgm:t>
    </dgm:pt>
    <dgm:pt modelId="{189E5BC7-2810-48C5-9314-3134CDB0C09C}" type="pres">
      <dgm:prSet presAssocID="{A7D89236-3019-4C4A-A1A6-71E89FB51F3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E2F628-E224-4CBB-A87F-7182384FD4AD}" type="pres">
      <dgm:prSet presAssocID="{BBAFB149-72B7-4D9F-8CC9-561DD82B720C}" presName="comp" presStyleCnt="0"/>
      <dgm:spPr/>
    </dgm:pt>
    <dgm:pt modelId="{BA94B31E-AECD-478A-A8ED-CED77172004E}" type="pres">
      <dgm:prSet presAssocID="{BBAFB149-72B7-4D9F-8CC9-561DD82B720C}" presName="box" presStyleLbl="node1" presStyleIdx="0" presStyleCnt="3"/>
      <dgm:spPr/>
      <dgm:t>
        <a:bodyPr/>
        <a:lstStyle/>
        <a:p>
          <a:endParaRPr lang="ru-RU"/>
        </a:p>
      </dgm:t>
    </dgm:pt>
    <dgm:pt modelId="{18938512-7FFA-43D9-B79B-AE49895CDF89}" type="pres">
      <dgm:prSet presAssocID="{BBAFB149-72B7-4D9F-8CC9-561DD82B720C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C8A5042-DEA0-4B1E-B097-3D85B48558CD}" type="pres">
      <dgm:prSet presAssocID="{BBAFB149-72B7-4D9F-8CC9-561DD82B720C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8EADCF-7405-42D6-AE04-F1621A954156}" type="pres">
      <dgm:prSet presAssocID="{4B04C80A-AC88-4D25-AC1F-F757F2E08DD9}" presName="spacer" presStyleCnt="0"/>
      <dgm:spPr/>
    </dgm:pt>
    <dgm:pt modelId="{BF3D1A53-0EA6-4A61-ACAC-017562277B3C}" type="pres">
      <dgm:prSet presAssocID="{980B73AF-F099-4AA4-83A2-0A5E2F429DBA}" presName="comp" presStyleCnt="0"/>
      <dgm:spPr/>
    </dgm:pt>
    <dgm:pt modelId="{D6FF9537-E782-484A-953F-75B349372920}" type="pres">
      <dgm:prSet presAssocID="{980B73AF-F099-4AA4-83A2-0A5E2F429DBA}" presName="box" presStyleLbl="node1" presStyleIdx="1" presStyleCnt="3"/>
      <dgm:spPr/>
      <dgm:t>
        <a:bodyPr/>
        <a:lstStyle/>
        <a:p>
          <a:endParaRPr lang="ru-RU"/>
        </a:p>
      </dgm:t>
    </dgm:pt>
    <dgm:pt modelId="{227CC4A6-A954-49A0-8F40-A23E1A92489E}" type="pres">
      <dgm:prSet presAssocID="{980B73AF-F099-4AA4-83A2-0A5E2F429DBA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1411B4FD-3A4B-405D-97EC-0A528D5CDBBB}" type="pres">
      <dgm:prSet presAssocID="{980B73AF-F099-4AA4-83A2-0A5E2F429DBA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979E90-2AEF-4196-ABB3-884ADDB20697}" type="pres">
      <dgm:prSet presAssocID="{345DCD4D-F26F-4461-9D93-59C6B2A34049}" presName="spacer" presStyleCnt="0"/>
      <dgm:spPr/>
    </dgm:pt>
    <dgm:pt modelId="{D70A74DC-D9BA-4804-B266-584AB0BB353B}" type="pres">
      <dgm:prSet presAssocID="{B00BD8E5-FA67-4A89-B889-A292F943BE01}" presName="comp" presStyleCnt="0"/>
      <dgm:spPr/>
    </dgm:pt>
    <dgm:pt modelId="{2DD94954-0B4D-4141-88B1-F2F1BCFE6E66}" type="pres">
      <dgm:prSet presAssocID="{B00BD8E5-FA67-4A89-B889-A292F943BE01}" presName="box" presStyleLbl="node1" presStyleIdx="2" presStyleCnt="3"/>
      <dgm:spPr/>
      <dgm:t>
        <a:bodyPr/>
        <a:lstStyle/>
        <a:p>
          <a:endParaRPr lang="ru-RU"/>
        </a:p>
      </dgm:t>
    </dgm:pt>
    <dgm:pt modelId="{CF9D13BB-3CF2-426A-8721-D158A4FA2F16}" type="pres">
      <dgm:prSet presAssocID="{B00BD8E5-FA67-4A89-B889-A292F943BE01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E5943FB-3125-410D-9535-82CB4CBA27FF}" type="pres">
      <dgm:prSet presAssocID="{B00BD8E5-FA67-4A89-B889-A292F943BE01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3DE7E4-0675-4C35-A0BA-4F38104E05F0}" type="presOf" srcId="{980B73AF-F099-4AA4-83A2-0A5E2F429DBA}" destId="{1411B4FD-3A4B-405D-97EC-0A528D5CDBBB}" srcOrd="1" destOrd="0" presId="urn:microsoft.com/office/officeart/2005/8/layout/vList4#1"/>
    <dgm:cxn modelId="{1ED0B2CF-D4C5-4B13-96E2-86C5ACBD7D80}" type="presOf" srcId="{9EBF0E0D-5D6B-4D8D-B574-D6C146746C0E}" destId="{0C8A5042-DEA0-4B1E-B097-3D85B48558CD}" srcOrd="1" destOrd="4" presId="urn:microsoft.com/office/officeart/2005/8/layout/vList4#1"/>
    <dgm:cxn modelId="{AE2E0F84-0F2A-4A75-B19B-506EB5FDF894}" srcId="{BBAFB149-72B7-4D9F-8CC9-561DD82B720C}" destId="{513A9579-305B-4061-9A1E-7F4DF3BDDDA6}" srcOrd="0" destOrd="0" parTransId="{6F8366DD-43A1-40A5-B5E6-9911D86E2266}" sibTransId="{7C308B9A-1151-4A2E-8CF1-25F6B60F14EF}"/>
    <dgm:cxn modelId="{513B09CF-E526-4B49-ABA3-FDAE51E4870B}" type="presOf" srcId="{5CAF774D-A1BB-458C-AD76-FC40A5C1E4E2}" destId="{2DD94954-0B4D-4141-88B1-F2F1BCFE6E66}" srcOrd="0" destOrd="1" presId="urn:microsoft.com/office/officeart/2005/8/layout/vList4#1"/>
    <dgm:cxn modelId="{DC6757EA-8017-4288-ACD9-E64C45E8C676}" srcId="{A7D89236-3019-4C4A-A1A6-71E89FB51F3B}" destId="{980B73AF-F099-4AA4-83A2-0A5E2F429DBA}" srcOrd="1" destOrd="0" parTransId="{BFA0291B-062B-4405-B41E-46B4B2795B70}" sibTransId="{345DCD4D-F26F-4461-9D93-59C6B2A34049}"/>
    <dgm:cxn modelId="{9E6563CA-201F-497D-97E7-2B6671263641}" type="presOf" srcId="{EE5F2F93-E6D1-4435-A73F-DF743EA13BEB}" destId="{1411B4FD-3A4B-405D-97EC-0A528D5CDBBB}" srcOrd="1" destOrd="4" presId="urn:microsoft.com/office/officeart/2005/8/layout/vList4#1"/>
    <dgm:cxn modelId="{2BB97370-6CE9-4CF3-82E2-C3F950C5501C}" type="presOf" srcId="{5EE31605-1FE7-47D7-86A9-EA35A05A948C}" destId="{2DD94954-0B4D-4141-88B1-F2F1BCFE6E66}" srcOrd="0" destOrd="2" presId="urn:microsoft.com/office/officeart/2005/8/layout/vList4#1"/>
    <dgm:cxn modelId="{8AAF2268-4A42-4BE1-BC39-61C064EA72B7}" srcId="{B00BD8E5-FA67-4A89-B889-A292F943BE01}" destId="{5CAF774D-A1BB-458C-AD76-FC40A5C1E4E2}" srcOrd="0" destOrd="0" parTransId="{C2DE283C-B083-49AB-9DD5-F2AC608E00C2}" sibTransId="{DCFDF658-B042-4A35-9A90-C59F2789E983}"/>
    <dgm:cxn modelId="{8F4FF83B-101D-4C69-8C73-CA5522030F24}" srcId="{BBAFB149-72B7-4D9F-8CC9-561DD82B720C}" destId="{9EBF0E0D-5D6B-4D8D-B574-D6C146746C0E}" srcOrd="3" destOrd="0" parTransId="{75B28F97-BA24-41A3-98C8-D38E00321CF4}" sibTransId="{D4D9CABB-DA0B-412A-BEBB-68DDAD5B87DF}"/>
    <dgm:cxn modelId="{4B19E50D-F294-4E54-986C-4F02BF62400B}" srcId="{980B73AF-F099-4AA4-83A2-0A5E2F429DBA}" destId="{0004ADE6-58DC-42C9-8B42-E28452533F95}" srcOrd="2" destOrd="0" parTransId="{D1724481-155D-482E-9A6D-7F4CC6E67524}" sibTransId="{3DAD662D-7865-436D-829F-D0F02778BE47}"/>
    <dgm:cxn modelId="{99AE5C52-96EF-497A-8FA3-BDC033A8641D}" srcId="{A7D89236-3019-4C4A-A1A6-71E89FB51F3B}" destId="{BBAFB149-72B7-4D9F-8CC9-561DD82B720C}" srcOrd="0" destOrd="0" parTransId="{9D0D89E3-2AD6-4EE2-A687-CCDEF1A70B6D}" sibTransId="{4B04C80A-AC88-4D25-AC1F-F757F2E08DD9}"/>
    <dgm:cxn modelId="{77BBE0AD-0674-4851-B6E5-D70D40CE2B79}" type="presOf" srcId="{80458507-7A8D-42FF-BD8B-B49D693B14A8}" destId="{D6FF9537-E782-484A-953F-75B349372920}" srcOrd="0" destOrd="1" presId="urn:microsoft.com/office/officeart/2005/8/layout/vList4#1"/>
    <dgm:cxn modelId="{7B9D29A3-D913-4E9A-B38E-68EC89E41F06}" type="presOf" srcId="{901C22F2-A4C0-473E-B405-3760630D975A}" destId="{2DD94954-0B4D-4141-88B1-F2F1BCFE6E66}" srcOrd="0" destOrd="4" presId="urn:microsoft.com/office/officeart/2005/8/layout/vList4#1"/>
    <dgm:cxn modelId="{0A92341D-2355-4C1A-A7DF-4B2EC91CAC5E}" type="presOf" srcId="{B00BD8E5-FA67-4A89-B889-A292F943BE01}" destId="{3E5943FB-3125-410D-9535-82CB4CBA27FF}" srcOrd="1" destOrd="0" presId="urn:microsoft.com/office/officeart/2005/8/layout/vList4#1"/>
    <dgm:cxn modelId="{07153144-1622-4BC0-9CB7-CB65BCA49DCC}" type="presOf" srcId="{EE5F2F93-E6D1-4435-A73F-DF743EA13BEB}" destId="{D6FF9537-E782-484A-953F-75B349372920}" srcOrd="0" destOrd="4" presId="urn:microsoft.com/office/officeart/2005/8/layout/vList4#1"/>
    <dgm:cxn modelId="{76FD241C-200A-4C1A-9B96-D824AFEA9596}" srcId="{BBAFB149-72B7-4D9F-8CC9-561DD82B720C}" destId="{2F6D94A8-D52B-4BA2-AD9B-82E7F2322763}" srcOrd="1" destOrd="0" parTransId="{12551157-98E2-4252-BE33-F50B200E4396}" sibTransId="{E1080455-F902-490E-BFB5-77AEF5B76B26}"/>
    <dgm:cxn modelId="{5C8FFE12-070E-4CA9-9338-84452B8E23FD}" type="presOf" srcId="{980B73AF-F099-4AA4-83A2-0A5E2F429DBA}" destId="{D6FF9537-E782-484A-953F-75B349372920}" srcOrd="0" destOrd="0" presId="urn:microsoft.com/office/officeart/2005/8/layout/vList4#1"/>
    <dgm:cxn modelId="{51071052-D857-4725-942D-6239F8D675EB}" type="presOf" srcId="{901C22F2-A4C0-473E-B405-3760630D975A}" destId="{3E5943FB-3125-410D-9535-82CB4CBA27FF}" srcOrd="1" destOrd="4" presId="urn:microsoft.com/office/officeart/2005/8/layout/vList4#1"/>
    <dgm:cxn modelId="{8CF1C2E9-9647-4B4F-AE57-BEC4EE998DA5}" srcId="{980B73AF-F099-4AA4-83A2-0A5E2F429DBA}" destId="{80458507-7A8D-42FF-BD8B-B49D693B14A8}" srcOrd="0" destOrd="0" parTransId="{570AD13A-A821-4B7F-BB5B-43D85FBC025C}" sibTransId="{32615964-C79E-40A9-9647-587906CD07D0}"/>
    <dgm:cxn modelId="{71578C29-2ABA-4E59-B513-BABE31DD3E02}" type="presOf" srcId="{2C2724B5-F403-41DD-88F8-3137DDC09A00}" destId="{BA94B31E-AECD-478A-A8ED-CED77172004E}" srcOrd="0" destOrd="3" presId="urn:microsoft.com/office/officeart/2005/8/layout/vList4#1"/>
    <dgm:cxn modelId="{16EE546A-166E-48BE-B57D-AC23B0C5F498}" type="presOf" srcId="{2F6D94A8-D52B-4BA2-AD9B-82E7F2322763}" destId="{0C8A5042-DEA0-4B1E-B097-3D85B48558CD}" srcOrd="1" destOrd="2" presId="urn:microsoft.com/office/officeart/2005/8/layout/vList4#1"/>
    <dgm:cxn modelId="{108F05A0-D324-49AD-9953-F66ECDD01974}" type="presOf" srcId="{5CAF774D-A1BB-458C-AD76-FC40A5C1E4E2}" destId="{3E5943FB-3125-410D-9535-82CB4CBA27FF}" srcOrd="1" destOrd="1" presId="urn:microsoft.com/office/officeart/2005/8/layout/vList4#1"/>
    <dgm:cxn modelId="{45563FA2-9FEB-433A-A9C5-C819DD58C071}" type="presOf" srcId="{BBAFB149-72B7-4D9F-8CC9-561DD82B720C}" destId="{BA94B31E-AECD-478A-A8ED-CED77172004E}" srcOrd="0" destOrd="0" presId="urn:microsoft.com/office/officeart/2005/8/layout/vList4#1"/>
    <dgm:cxn modelId="{87C63B4B-5D23-4097-B8B0-5AE5CE32A916}" srcId="{980B73AF-F099-4AA4-83A2-0A5E2F429DBA}" destId="{EE5F2F93-E6D1-4435-A73F-DF743EA13BEB}" srcOrd="3" destOrd="0" parTransId="{761C4EC9-4B6F-41E9-BBAD-6E99BE0E8567}" sibTransId="{53E2BE49-EA48-412A-98D6-B313DB195FBD}"/>
    <dgm:cxn modelId="{FE1A22A4-FA68-4C68-886F-229D3A99E15A}" type="presOf" srcId="{0004ADE6-58DC-42C9-8B42-E28452533F95}" destId="{D6FF9537-E782-484A-953F-75B349372920}" srcOrd="0" destOrd="3" presId="urn:microsoft.com/office/officeart/2005/8/layout/vList4#1"/>
    <dgm:cxn modelId="{DE07BA9E-77C2-4A47-A012-CEA927BC08C5}" srcId="{BBAFB149-72B7-4D9F-8CC9-561DD82B720C}" destId="{2C2724B5-F403-41DD-88F8-3137DDC09A00}" srcOrd="2" destOrd="0" parTransId="{B3FBA241-67DF-4303-8130-9D888CD49313}" sibTransId="{98B7C934-4EA7-4F33-900C-AC5CE9EADC57}"/>
    <dgm:cxn modelId="{52510125-F059-4F8C-B581-B1E58657A230}" type="presOf" srcId="{12E2F0CC-0B56-4714-B217-13B0BFCC4CC7}" destId="{3E5943FB-3125-410D-9535-82CB4CBA27FF}" srcOrd="1" destOrd="3" presId="urn:microsoft.com/office/officeart/2005/8/layout/vList4#1"/>
    <dgm:cxn modelId="{4DFF03DC-973F-494C-8B65-D0531F1F8860}" srcId="{980B73AF-F099-4AA4-83A2-0A5E2F429DBA}" destId="{51B000E1-4B64-4A80-B87B-921B6EE1604E}" srcOrd="1" destOrd="0" parTransId="{4B67413C-FF4C-4EB1-AF11-507F6D241EB2}" sibTransId="{566AE037-8A6B-4702-AF3F-93E4B40D7F44}"/>
    <dgm:cxn modelId="{F4AEF453-0037-4DBD-A797-20F7D57D868A}" srcId="{B00BD8E5-FA67-4A89-B889-A292F943BE01}" destId="{12E2F0CC-0B56-4714-B217-13B0BFCC4CC7}" srcOrd="2" destOrd="0" parTransId="{BEBDA241-34BD-4A90-AF29-8FE91FA7D35D}" sibTransId="{44825DD4-E0D0-4C24-83D6-6629BE836FFC}"/>
    <dgm:cxn modelId="{FED23627-BF40-4EE8-A946-8EFDF733391C}" type="presOf" srcId="{0004ADE6-58DC-42C9-8B42-E28452533F95}" destId="{1411B4FD-3A4B-405D-97EC-0A528D5CDBBB}" srcOrd="1" destOrd="3" presId="urn:microsoft.com/office/officeart/2005/8/layout/vList4#1"/>
    <dgm:cxn modelId="{E8E0D575-457C-4F60-9CA0-1D6A8E00B694}" type="presOf" srcId="{12E2F0CC-0B56-4714-B217-13B0BFCC4CC7}" destId="{2DD94954-0B4D-4141-88B1-F2F1BCFE6E66}" srcOrd="0" destOrd="3" presId="urn:microsoft.com/office/officeart/2005/8/layout/vList4#1"/>
    <dgm:cxn modelId="{494A08D8-DC2E-4A43-AE5A-0776F1D09B8A}" type="presOf" srcId="{513A9579-305B-4061-9A1E-7F4DF3BDDDA6}" destId="{BA94B31E-AECD-478A-A8ED-CED77172004E}" srcOrd="0" destOrd="1" presId="urn:microsoft.com/office/officeart/2005/8/layout/vList4#1"/>
    <dgm:cxn modelId="{548BF88C-A901-4028-93B7-88F647F92197}" type="presOf" srcId="{513A9579-305B-4061-9A1E-7F4DF3BDDDA6}" destId="{0C8A5042-DEA0-4B1E-B097-3D85B48558CD}" srcOrd="1" destOrd="1" presId="urn:microsoft.com/office/officeart/2005/8/layout/vList4#1"/>
    <dgm:cxn modelId="{74E02BAA-53EE-4426-8B20-7FCD86250B9E}" srcId="{B00BD8E5-FA67-4A89-B889-A292F943BE01}" destId="{901C22F2-A4C0-473E-B405-3760630D975A}" srcOrd="3" destOrd="0" parTransId="{D9F62339-DD99-4E22-B636-CE37E27CC0AB}" sibTransId="{F1719C06-25C2-4435-ABF0-E58CB905597F}"/>
    <dgm:cxn modelId="{05B9824B-AE79-4795-978A-317ECCF5F694}" type="presOf" srcId="{2F6D94A8-D52B-4BA2-AD9B-82E7F2322763}" destId="{BA94B31E-AECD-478A-A8ED-CED77172004E}" srcOrd="0" destOrd="2" presId="urn:microsoft.com/office/officeart/2005/8/layout/vList4#1"/>
    <dgm:cxn modelId="{28C60A2B-2C80-4C08-B66D-5814974516EC}" type="presOf" srcId="{A7D89236-3019-4C4A-A1A6-71E89FB51F3B}" destId="{189E5BC7-2810-48C5-9314-3134CDB0C09C}" srcOrd="0" destOrd="0" presId="urn:microsoft.com/office/officeart/2005/8/layout/vList4#1"/>
    <dgm:cxn modelId="{20C66A00-5E19-4D21-86C0-A507E4B2C46D}" type="presOf" srcId="{B00BD8E5-FA67-4A89-B889-A292F943BE01}" destId="{2DD94954-0B4D-4141-88B1-F2F1BCFE6E66}" srcOrd="0" destOrd="0" presId="urn:microsoft.com/office/officeart/2005/8/layout/vList4#1"/>
    <dgm:cxn modelId="{D1E11B0B-E750-4B18-BE3F-1800269DBD4D}" type="presOf" srcId="{9EBF0E0D-5D6B-4D8D-B574-D6C146746C0E}" destId="{BA94B31E-AECD-478A-A8ED-CED77172004E}" srcOrd="0" destOrd="4" presId="urn:microsoft.com/office/officeart/2005/8/layout/vList4#1"/>
    <dgm:cxn modelId="{24A05C84-4AFD-4AA7-A76F-3F2877FB7834}" type="presOf" srcId="{80458507-7A8D-42FF-BD8B-B49D693B14A8}" destId="{1411B4FD-3A4B-405D-97EC-0A528D5CDBBB}" srcOrd="1" destOrd="1" presId="urn:microsoft.com/office/officeart/2005/8/layout/vList4#1"/>
    <dgm:cxn modelId="{9E893C28-EB7B-4AAC-B50F-C9AC13BEB4D1}" type="presOf" srcId="{51B000E1-4B64-4A80-B87B-921B6EE1604E}" destId="{D6FF9537-E782-484A-953F-75B349372920}" srcOrd="0" destOrd="2" presId="urn:microsoft.com/office/officeart/2005/8/layout/vList4#1"/>
    <dgm:cxn modelId="{65EF2153-E239-4F1D-BE26-03836E07EFE0}" srcId="{A7D89236-3019-4C4A-A1A6-71E89FB51F3B}" destId="{B00BD8E5-FA67-4A89-B889-A292F943BE01}" srcOrd="2" destOrd="0" parTransId="{97D31016-D1DF-4579-A4D9-19A2DDD9EA04}" sibTransId="{FAD325DD-55D4-4209-A8D3-120799E60D64}"/>
    <dgm:cxn modelId="{B3BDDB8C-7FB2-45D5-A439-43EE807E8CE9}" type="presOf" srcId="{51B000E1-4B64-4A80-B87B-921B6EE1604E}" destId="{1411B4FD-3A4B-405D-97EC-0A528D5CDBBB}" srcOrd="1" destOrd="2" presId="urn:microsoft.com/office/officeart/2005/8/layout/vList4#1"/>
    <dgm:cxn modelId="{ECAE956C-5871-48F3-90AE-4B7465C37610}" type="presOf" srcId="{BBAFB149-72B7-4D9F-8CC9-561DD82B720C}" destId="{0C8A5042-DEA0-4B1E-B097-3D85B48558CD}" srcOrd="1" destOrd="0" presId="urn:microsoft.com/office/officeart/2005/8/layout/vList4#1"/>
    <dgm:cxn modelId="{DC2756F8-7655-485B-8CAC-C64E62CC8B96}" srcId="{B00BD8E5-FA67-4A89-B889-A292F943BE01}" destId="{5EE31605-1FE7-47D7-86A9-EA35A05A948C}" srcOrd="1" destOrd="0" parTransId="{E217883E-9B97-4157-8B09-3831541265B4}" sibTransId="{B30B378A-4584-4A89-AC76-DE3AC222AF15}"/>
    <dgm:cxn modelId="{7A31F15C-7AA7-48D8-A816-3824ED37FDE4}" type="presOf" srcId="{2C2724B5-F403-41DD-88F8-3137DDC09A00}" destId="{0C8A5042-DEA0-4B1E-B097-3D85B48558CD}" srcOrd="1" destOrd="3" presId="urn:microsoft.com/office/officeart/2005/8/layout/vList4#1"/>
    <dgm:cxn modelId="{328EB641-AFC7-4FC9-B84B-A1FB5C5C276E}" type="presOf" srcId="{5EE31605-1FE7-47D7-86A9-EA35A05A948C}" destId="{3E5943FB-3125-410D-9535-82CB4CBA27FF}" srcOrd="1" destOrd="2" presId="urn:microsoft.com/office/officeart/2005/8/layout/vList4#1"/>
    <dgm:cxn modelId="{C154FBCA-4A53-44DB-8806-C15A1AC4AF2F}" type="presParOf" srcId="{189E5BC7-2810-48C5-9314-3134CDB0C09C}" destId="{19E2F628-E224-4CBB-A87F-7182384FD4AD}" srcOrd="0" destOrd="0" presId="urn:microsoft.com/office/officeart/2005/8/layout/vList4#1"/>
    <dgm:cxn modelId="{CD6D3DBE-3B8A-4464-ABDD-DDB624EB7430}" type="presParOf" srcId="{19E2F628-E224-4CBB-A87F-7182384FD4AD}" destId="{BA94B31E-AECD-478A-A8ED-CED77172004E}" srcOrd="0" destOrd="0" presId="urn:microsoft.com/office/officeart/2005/8/layout/vList4#1"/>
    <dgm:cxn modelId="{3E5629AE-5276-4939-9A8B-CBFCB3405014}" type="presParOf" srcId="{19E2F628-E224-4CBB-A87F-7182384FD4AD}" destId="{18938512-7FFA-43D9-B79B-AE49895CDF89}" srcOrd="1" destOrd="0" presId="urn:microsoft.com/office/officeart/2005/8/layout/vList4#1"/>
    <dgm:cxn modelId="{1637349C-0A60-4948-8DF1-92A5CD2C67C4}" type="presParOf" srcId="{19E2F628-E224-4CBB-A87F-7182384FD4AD}" destId="{0C8A5042-DEA0-4B1E-B097-3D85B48558CD}" srcOrd="2" destOrd="0" presId="urn:microsoft.com/office/officeart/2005/8/layout/vList4#1"/>
    <dgm:cxn modelId="{EEB6276C-26BD-4A6F-907F-1FE822950D80}" type="presParOf" srcId="{189E5BC7-2810-48C5-9314-3134CDB0C09C}" destId="{CC8EADCF-7405-42D6-AE04-F1621A954156}" srcOrd="1" destOrd="0" presId="urn:microsoft.com/office/officeart/2005/8/layout/vList4#1"/>
    <dgm:cxn modelId="{FA1E4995-CEE2-449A-A7E5-B631F164648A}" type="presParOf" srcId="{189E5BC7-2810-48C5-9314-3134CDB0C09C}" destId="{BF3D1A53-0EA6-4A61-ACAC-017562277B3C}" srcOrd="2" destOrd="0" presId="urn:microsoft.com/office/officeart/2005/8/layout/vList4#1"/>
    <dgm:cxn modelId="{AE81A982-01E6-486F-BE4A-7D47BAE61AF1}" type="presParOf" srcId="{BF3D1A53-0EA6-4A61-ACAC-017562277B3C}" destId="{D6FF9537-E782-484A-953F-75B349372920}" srcOrd="0" destOrd="0" presId="urn:microsoft.com/office/officeart/2005/8/layout/vList4#1"/>
    <dgm:cxn modelId="{C1A617B6-9C1D-4D30-B2D1-8A66A510AE89}" type="presParOf" srcId="{BF3D1A53-0EA6-4A61-ACAC-017562277B3C}" destId="{227CC4A6-A954-49A0-8F40-A23E1A92489E}" srcOrd="1" destOrd="0" presId="urn:microsoft.com/office/officeart/2005/8/layout/vList4#1"/>
    <dgm:cxn modelId="{4453B22A-BB21-4296-AE05-B6707E59BB09}" type="presParOf" srcId="{BF3D1A53-0EA6-4A61-ACAC-017562277B3C}" destId="{1411B4FD-3A4B-405D-97EC-0A528D5CDBBB}" srcOrd="2" destOrd="0" presId="urn:microsoft.com/office/officeart/2005/8/layout/vList4#1"/>
    <dgm:cxn modelId="{3611D437-9A44-4D50-A081-AE8CD3C45046}" type="presParOf" srcId="{189E5BC7-2810-48C5-9314-3134CDB0C09C}" destId="{CE979E90-2AEF-4196-ABB3-884ADDB20697}" srcOrd="3" destOrd="0" presId="urn:microsoft.com/office/officeart/2005/8/layout/vList4#1"/>
    <dgm:cxn modelId="{B32E802B-DD18-49F2-85D4-100B2E39F97F}" type="presParOf" srcId="{189E5BC7-2810-48C5-9314-3134CDB0C09C}" destId="{D70A74DC-D9BA-4804-B266-584AB0BB353B}" srcOrd="4" destOrd="0" presId="urn:microsoft.com/office/officeart/2005/8/layout/vList4#1"/>
    <dgm:cxn modelId="{2B54E309-6BD5-4BDC-A82E-2CA96EDE8728}" type="presParOf" srcId="{D70A74DC-D9BA-4804-B266-584AB0BB353B}" destId="{2DD94954-0B4D-4141-88B1-F2F1BCFE6E66}" srcOrd="0" destOrd="0" presId="urn:microsoft.com/office/officeart/2005/8/layout/vList4#1"/>
    <dgm:cxn modelId="{221D625E-B323-4BA3-A392-F33F38E8AD60}" type="presParOf" srcId="{D70A74DC-D9BA-4804-B266-584AB0BB353B}" destId="{CF9D13BB-3CF2-426A-8721-D158A4FA2F16}" srcOrd="1" destOrd="0" presId="urn:microsoft.com/office/officeart/2005/8/layout/vList4#1"/>
    <dgm:cxn modelId="{A47BE73E-C851-43FF-8DB6-3DD72E9A89DC}" type="presParOf" srcId="{D70A74DC-D9BA-4804-B266-584AB0BB353B}" destId="{3E5943FB-3125-410D-9535-82CB4CBA27FF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F79A3A-99AB-4E26-842B-B988D8FDBD85}" type="doc">
      <dgm:prSet loTypeId="urn:microsoft.com/office/officeart/2005/8/layout/default#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465DC66-746D-448B-A3D3-B15D218CB028}">
      <dgm:prSet phldrT="[Текст]" custT="1"/>
      <dgm:spPr/>
      <dgm:t>
        <a:bodyPr/>
        <a:lstStyle/>
        <a:p>
          <a:r>
            <a:rPr lang="uk-UA" sz="1800" dirty="0" smtClean="0"/>
            <a:t>Ефективне залучення дітей до самостійного читання</a:t>
          </a:r>
          <a:endParaRPr lang="ru-RU" sz="1800" dirty="0"/>
        </a:p>
      </dgm:t>
    </dgm:pt>
    <dgm:pt modelId="{FBDFC1F0-73F0-4AA0-A04B-DAE74BB38C77}" type="parTrans" cxnId="{7C95761B-1B39-4A5B-A880-3696D883D6EA}">
      <dgm:prSet/>
      <dgm:spPr/>
      <dgm:t>
        <a:bodyPr/>
        <a:lstStyle/>
        <a:p>
          <a:endParaRPr lang="ru-RU"/>
        </a:p>
      </dgm:t>
    </dgm:pt>
    <dgm:pt modelId="{DFE1AD68-A1E0-405A-AAD6-F935B63D630A}" type="sibTrans" cxnId="{7C95761B-1B39-4A5B-A880-3696D883D6EA}">
      <dgm:prSet/>
      <dgm:spPr/>
      <dgm:t>
        <a:bodyPr/>
        <a:lstStyle/>
        <a:p>
          <a:endParaRPr lang="ru-RU"/>
        </a:p>
      </dgm:t>
    </dgm:pt>
    <dgm:pt modelId="{6AEBBC47-058E-4416-A5FE-A74CB1155577}">
      <dgm:prSet phldrT="[Текст]" custT="1"/>
      <dgm:spPr/>
      <dgm:t>
        <a:bodyPr/>
        <a:lstStyle/>
        <a:p>
          <a:r>
            <a:rPr lang="uk-UA" sz="1800" dirty="0" smtClean="0"/>
            <a:t>Вміння дітей самостійно працювати з книгою</a:t>
          </a:r>
          <a:endParaRPr lang="ru-RU" sz="1800" dirty="0"/>
        </a:p>
      </dgm:t>
    </dgm:pt>
    <dgm:pt modelId="{7A357593-A919-47AE-A06B-A14F93797E74}" type="parTrans" cxnId="{9D66C9DB-BF01-4944-8CA7-9E8BEE822229}">
      <dgm:prSet/>
      <dgm:spPr/>
      <dgm:t>
        <a:bodyPr/>
        <a:lstStyle/>
        <a:p>
          <a:endParaRPr lang="ru-RU"/>
        </a:p>
      </dgm:t>
    </dgm:pt>
    <dgm:pt modelId="{956001E5-9614-4EA1-91C0-4740E27C769C}" type="sibTrans" cxnId="{9D66C9DB-BF01-4944-8CA7-9E8BEE822229}">
      <dgm:prSet/>
      <dgm:spPr/>
      <dgm:t>
        <a:bodyPr/>
        <a:lstStyle/>
        <a:p>
          <a:endParaRPr lang="ru-RU"/>
        </a:p>
      </dgm:t>
    </dgm:pt>
    <dgm:pt modelId="{A66EBD19-7116-4EEE-97EC-4F7DDF38F768}">
      <dgm:prSet phldrT="[Текст]" custT="1"/>
      <dgm:spPr/>
      <dgm:t>
        <a:bodyPr/>
        <a:lstStyle/>
        <a:p>
          <a:r>
            <a:rPr lang="uk-UA" sz="1800" dirty="0" smtClean="0"/>
            <a:t>Виховання шанобливого ставлення до книги та духовних надбань людства</a:t>
          </a:r>
          <a:endParaRPr lang="ru-RU" sz="1800" dirty="0"/>
        </a:p>
      </dgm:t>
    </dgm:pt>
    <dgm:pt modelId="{7F767041-AC89-4581-A1D5-594F96BDAEE8}" type="parTrans" cxnId="{EB60E213-4C2B-4CA5-83B1-8EB3F675C07E}">
      <dgm:prSet/>
      <dgm:spPr/>
      <dgm:t>
        <a:bodyPr/>
        <a:lstStyle/>
        <a:p>
          <a:endParaRPr lang="ru-RU"/>
        </a:p>
      </dgm:t>
    </dgm:pt>
    <dgm:pt modelId="{334936A4-44D0-4102-AA15-AC8E8E8BBA7E}" type="sibTrans" cxnId="{EB60E213-4C2B-4CA5-83B1-8EB3F675C07E}">
      <dgm:prSet/>
      <dgm:spPr/>
      <dgm:t>
        <a:bodyPr/>
        <a:lstStyle/>
        <a:p>
          <a:endParaRPr lang="ru-RU"/>
        </a:p>
      </dgm:t>
    </dgm:pt>
    <dgm:pt modelId="{2D750E28-44EA-493E-88E3-B6A931472FFE}">
      <dgm:prSet phldrT="[Текст]" custT="1"/>
      <dgm:spPr/>
      <dgm:t>
        <a:bodyPr/>
        <a:lstStyle/>
        <a:p>
          <a:r>
            <a:rPr lang="uk-UA" sz="1800" dirty="0" smtClean="0"/>
            <a:t>Виявлення читацьких інтересів учнів</a:t>
          </a:r>
          <a:endParaRPr lang="ru-RU" sz="1800" dirty="0"/>
        </a:p>
      </dgm:t>
    </dgm:pt>
    <dgm:pt modelId="{47E8A5E4-4906-4398-941A-C8494C6AA454}" type="parTrans" cxnId="{CF489722-ECB9-4774-8044-451033CDE78A}">
      <dgm:prSet/>
      <dgm:spPr/>
      <dgm:t>
        <a:bodyPr/>
        <a:lstStyle/>
        <a:p>
          <a:endParaRPr lang="ru-RU"/>
        </a:p>
      </dgm:t>
    </dgm:pt>
    <dgm:pt modelId="{F5E068F7-2B7D-4403-9A28-0B2DB4678FB3}" type="sibTrans" cxnId="{CF489722-ECB9-4774-8044-451033CDE78A}">
      <dgm:prSet/>
      <dgm:spPr/>
      <dgm:t>
        <a:bodyPr/>
        <a:lstStyle/>
        <a:p>
          <a:endParaRPr lang="ru-RU"/>
        </a:p>
      </dgm:t>
    </dgm:pt>
    <dgm:pt modelId="{2DBA1CC9-19CD-4A94-AF97-04454B8F9BDF}">
      <dgm:prSet phldrT="[Текст]" custT="1"/>
      <dgm:spPr/>
      <dgm:t>
        <a:bodyPr/>
        <a:lstStyle/>
        <a:p>
          <a:r>
            <a:rPr lang="uk-UA" sz="1600" dirty="0" smtClean="0"/>
            <a:t>Популяризація книги, творчості діячів літератури, народних традицій</a:t>
          </a:r>
          <a:endParaRPr lang="ru-RU" sz="1600" dirty="0"/>
        </a:p>
      </dgm:t>
    </dgm:pt>
    <dgm:pt modelId="{05B72701-D164-4A01-89B4-435BA197C243}" type="parTrans" cxnId="{029AE5DC-9614-4485-9476-D1F3B3EC439A}">
      <dgm:prSet/>
      <dgm:spPr/>
      <dgm:t>
        <a:bodyPr/>
        <a:lstStyle/>
        <a:p>
          <a:endParaRPr lang="ru-RU"/>
        </a:p>
      </dgm:t>
    </dgm:pt>
    <dgm:pt modelId="{AD7F10DF-CC16-4D58-958C-5A0DCE196726}" type="sibTrans" cxnId="{029AE5DC-9614-4485-9476-D1F3B3EC439A}">
      <dgm:prSet/>
      <dgm:spPr/>
      <dgm:t>
        <a:bodyPr/>
        <a:lstStyle/>
        <a:p>
          <a:endParaRPr lang="ru-RU"/>
        </a:p>
      </dgm:t>
    </dgm:pt>
    <dgm:pt modelId="{C601219E-5CB5-40C3-9FF8-BC835C625C18}" type="pres">
      <dgm:prSet presAssocID="{44F79A3A-99AB-4E26-842B-B988D8FDBD8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361EA45B-8C72-43B3-940A-A8910DDDF01F}" type="pres">
      <dgm:prSet presAssocID="{4465DC66-746D-448B-A3D3-B15D218CB02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2AD72BC-5835-4544-B053-9A37326463F0}" type="pres">
      <dgm:prSet presAssocID="{DFE1AD68-A1E0-405A-AAD6-F935B63D630A}" presName="sibTrans" presStyleCnt="0"/>
      <dgm:spPr/>
    </dgm:pt>
    <dgm:pt modelId="{AB9F90BF-29F0-4EE0-ABEE-74C619511B94}" type="pres">
      <dgm:prSet presAssocID="{6AEBBC47-058E-4416-A5FE-A74CB115557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928B0CE-5633-451E-B8F1-9A80EEEE34CD}" type="pres">
      <dgm:prSet presAssocID="{956001E5-9614-4EA1-91C0-4740E27C769C}" presName="sibTrans" presStyleCnt="0"/>
      <dgm:spPr/>
    </dgm:pt>
    <dgm:pt modelId="{4A9DFD64-8871-44C7-AAC6-579694BAE7A2}" type="pres">
      <dgm:prSet presAssocID="{A66EBD19-7116-4EEE-97EC-4F7DDF38F768}" presName="node" presStyleLbl="node1" presStyleIdx="2" presStyleCnt="5" custScaleX="217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579D96-B186-45A4-B970-C872CC9C241B}" type="pres">
      <dgm:prSet presAssocID="{334936A4-44D0-4102-AA15-AC8E8E8BBA7E}" presName="sibTrans" presStyleCnt="0"/>
      <dgm:spPr/>
    </dgm:pt>
    <dgm:pt modelId="{FC8EC9F5-8754-49DC-8BAE-D1DD003800DA}" type="pres">
      <dgm:prSet presAssocID="{2D750E28-44EA-493E-88E3-B6A931472FF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ECC5EA-3F31-45BF-92B0-E2962D6D61EC}" type="pres">
      <dgm:prSet presAssocID="{F5E068F7-2B7D-4403-9A28-0B2DB4678FB3}" presName="sibTrans" presStyleCnt="0"/>
      <dgm:spPr/>
    </dgm:pt>
    <dgm:pt modelId="{9E6FCEC1-50C8-45EE-B763-DCC1B075CAD1}" type="pres">
      <dgm:prSet presAssocID="{2DBA1CC9-19CD-4A94-AF97-04454B8F9BD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D66C9DB-BF01-4944-8CA7-9E8BEE822229}" srcId="{44F79A3A-99AB-4E26-842B-B988D8FDBD85}" destId="{6AEBBC47-058E-4416-A5FE-A74CB1155577}" srcOrd="1" destOrd="0" parTransId="{7A357593-A919-47AE-A06B-A14F93797E74}" sibTransId="{956001E5-9614-4EA1-91C0-4740E27C769C}"/>
    <dgm:cxn modelId="{EB60E213-4C2B-4CA5-83B1-8EB3F675C07E}" srcId="{44F79A3A-99AB-4E26-842B-B988D8FDBD85}" destId="{A66EBD19-7116-4EEE-97EC-4F7DDF38F768}" srcOrd="2" destOrd="0" parTransId="{7F767041-AC89-4581-A1D5-594F96BDAEE8}" sibTransId="{334936A4-44D0-4102-AA15-AC8E8E8BBA7E}"/>
    <dgm:cxn modelId="{99938564-0BE5-431A-9A15-D5EAACB2AA7F}" type="presOf" srcId="{44F79A3A-99AB-4E26-842B-B988D8FDBD85}" destId="{C601219E-5CB5-40C3-9FF8-BC835C625C18}" srcOrd="0" destOrd="0" presId="urn:microsoft.com/office/officeart/2005/8/layout/default#1"/>
    <dgm:cxn modelId="{029AE5DC-9614-4485-9476-D1F3B3EC439A}" srcId="{44F79A3A-99AB-4E26-842B-B988D8FDBD85}" destId="{2DBA1CC9-19CD-4A94-AF97-04454B8F9BDF}" srcOrd="4" destOrd="0" parTransId="{05B72701-D164-4A01-89B4-435BA197C243}" sibTransId="{AD7F10DF-CC16-4D58-958C-5A0DCE196726}"/>
    <dgm:cxn modelId="{8233E541-9E8E-480E-B1F7-1D880D752DDA}" type="presOf" srcId="{4465DC66-746D-448B-A3D3-B15D218CB028}" destId="{361EA45B-8C72-43B3-940A-A8910DDDF01F}" srcOrd="0" destOrd="0" presId="urn:microsoft.com/office/officeart/2005/8/layout/default#1"/>
    <dgm:cxn modelId="{A3D4AA2D-EB4B-48FE-A371-4E0407AB4A1E}" type="presOf" srcId="{2DBA1CC9-19CD-4A94-AF97-04454B8F9BDF}" destId="{9E6FCEC1-50C8-45EE-B763-DCC1B075CAD1}" srcOrd="0" destOrd="0" presId="urn:microsoft.com/office/officeart/2005/8/layout/default#1"/>
    <dgm:cxn modelId="{CD732CDC-6128-45A0-9CF2-3DE402165D1A}" type="presOf" srcId="{A66EBD19-7116-4EEE-97EC-4F7DDF38F768}" destId="{4A9DFD64-8871-44C7-AAC6-579694BAE7A2}" srcOrd="0" destOrd="0" presId="urn:microsoft.com/office/officeart/2005/8/layout/default#1"/>
    <dgm:cxn modelId="{11039F28-21F9-493F-9934-0315579165F1}" type="presOf" srcId="{6AEBBC47-058E-4416-A5FE-A74CB1155577}" destId="{AB9F90BF-29F0-4EE0-ABEE-74C619511B94}" srcOrd="0" destOrd="0" presId="urn:microsoft.com/office/officeart/2005/8/layout/default#1"/>
    <dgm:cxn modelId="{1C01B898-EBBC-4989-8B2B-5E6BB6535D2E}" type="presOf" srcId="{2D750E28-44EA-493E-88E3-B6A931472FFE}" destId="{FC8EC9F5-8754-49DC-8BAE-D1DD003800DA}" srcOrd="0" destOrd="0" presId="urn:microsoft.com/office/officeart/2005/8/layout/default#1"/>
    <dgm:cxn modelId="{7C95761B-1B39-4A5B-A880-3696D883D6EA}" srcId="{44F79A3A-99AB-4E26-842B-B988D8FDBD85}" destId="{4465DC66-746D-448B-A3D3-B15D218CB028}" srcOrd="0" destOrd="0" parTransId="{FBDFC1F0-73F0-4AA0-A04B-DAE74BB38C77}" sibTransId="{DFE1AD68-A1E0-405A-AAD6-F935B63D630A}"/>
    <dgm:cxn modelId="{CF489722-ECB9-4774-8044-451033CDE78A}" srcId="{44F79A3A-99AB-4E26-842B-B988D8FDBD85}" destId="{2D750E28-44EA-493E-88E3-B6A931472FFE}" srcOrd="3" destOrd="0" parTransId="{47E8A5E4-4906-4398-941A-C8494C6AA454}" sibTransId="{F5E068F7-2B7D-4403-9A28-0B2DB4678FB3}"/>
    <dgm:cxn modelId="{95F68762-CAC9-4D01-9C9B-CF8B01DF9AA5}" type="presParOf" srcId="{C601219E-5CB5-40C3-9FF8-BC835C625C18}" destId="{361EA45B-8C72-43B3-940A-A8910DDDF01F}" srcOrd="0" destOrd="0" presId="urn:microsoft.com/office/officeart/2005/8/layout/default#1"/>
    <dgm:cxn modelId="{C1CD12B9-5FA5-4E39-8C2D-915721A6CC80}" type="presParOf" srcId="{C601219E-5CB5-40C3-9FF8-BC835C625C18}" destId="{22AD72BC-5835-4544-B053-9A37326463F0}" srcOrd="1" destOrd="0" presId="urn:microsoft.com/office/officeart/2005/8/layout/default#1"/>
    <dgm:cxn modelId="{10C46075-85FA-4DC2-964E-715153A0F9FF}" type="presParOf" srcId="{C601219E-5CB5-40C3-9FF8-BC835C625C18}" destId="{AB9F90BF-29F0-4EE0-ABEE-74C619511B94}" srcOrd="2" destOrd="0" presId="urn:microsoft.com/office/officeart/2005/8/layout/default#1"/>
    <dgm:cxn modelId="{FAC71C24-3E8E-407C-8C8A-E6EEF1F8F419}" type="presParOf" srcId="{C601219E-5CB5-40C3-9FF8-BC835C625C18}" destId="{E928B0CE-5633-451E-B8F1-9A80EEEE34CD}" srcOrd="3" destOrd="0" presId="urn:microsoft.com/office/officeart/2005/8/layout/default#1"/>
    <dgm:cxn modelId="{2D608476-D8CF-4A36-A007-507D7FDEB479}" type="presParOf" srcId="{C601219E-5CB5-40C3-9FF8-BC835C625C18}" destId="{4A9DFD64-8871-44C7-AAC6-579694BAE7A2}" srcOrd="4" destOrd="0" presId="urn:microsoft.com/office/officeart/2005/8/layout/default#1"/>
    <dgm:cxn modelId="{3E8BA771-0A7C-4E75-9D83-1F0CF1AD2FD4}" type="presParOf" srcId="{C601219E-5CB5-40C3-9FF8-BC835C625C18}" destId="{1B579D96-B186-45A4-B970-C872CC9C241B}" srcOrd="5" destOrd="0" presId="urn:microsoft.com/office/officeart/2005/8/layout/default#1"/>
    <dgm:cxn modelId="{E8D43925-40AC-4A88-B488-6C88A2E99FCE}" type="presParOf" srcId="{C601219E-5CB5-40C3-9FF8-BC835C625C18}" destId="{FC8EC9F5-8754-49DC-8BAE-D1DD003800DA}" srcOrd="6" destOrd="0" presId="urn:microsoft.com/office/officeart/2005/8/layout/default#1"/>
    <dgm:cxn modelId="{021C42E9-F28F-4646-8056-35A1325BD223}" type="presParOf" srcId="{C601219E-5CB5-40C3-9FF8-BC835C625C18}" destId="{1DECC5EA-3F31-45BF-92B0-E2962D6D61EC}" srcOrd="7" destOrd="0" presId="urn:microsoft.com/office/officeart/2005/8/layout/default#1"/>
    <dgm:cxn modelId="{781C1540-721E-4DA7-A488-8813CCFCB571}" type="presParOf" srcId="{C601219E-5CB5-40C3-9FF8-BC835C625C18}" destId="{9E6FCEC1-50C8-45EE-B763-DCC1B075CAD1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A006A9B-4CBF-40E5-B316-B005CE0DD825}" type="datetimeFigureOut">
              <a:rPr lang="ru-RU"/>
              <a:pPr>
                <a:defRPr/>
              </a:pPr>
              <a:t>30.10.2018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882C9C0-6E71-4393-B680-0542CF26F0E8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2716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ru-RU" smtClean="0">
              <a:latin typeface="Arial" charset="0"/>
            </a:endParaRPr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3902E1E-7C7F-4E17-B2CF-D56CDBCE39A3}" type="slidenum">
              <a:rPr lang="ru-RU" altLang="ru-RU" sz="1200" smtClean="0"/>
              <a:pPr eaLnBrk="1" hangingPunct="1"/>
              <a:t>6</a:t>
            </a:fld>
            <a:endParaRPr lang="ru-RU" altLang="ru-RU" sz="1200" smtClean="0"/>
          </a:p>
        </p:txBody>
      </p:sp>
    </p:spTree>
    <p:extLst>
      <p:ext uri="{BB962C8B-B14F-4D97-AF65-F5344CB8AC3E}">
        <p14:creationId xmlns:p14="http://schemas.microsoft.com/office/powerpoint/2010/main" val="511196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ru-RU" smtClean="0">
              <a:latin typeface="Arial" charset="0"/>
            </a:endParaRPr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21BA8C-26E8-4E3F-B0C8-5A89F1C78E56}" type="slidenum">
              <a:rPr lang="ru-RU" altLang="ru-RU" sz="1200" smtClean="0"/>
              <a:pPr eaLnBrk="1" hangingPunct="1"/>
              <a:t>7</a:t>
            </a:fld>
            <a:endParaRPr lang="ru-RU" altLang="ru-RU" sz="1200" smtClean="0"/>
          </a:p>
        </p:txBody>
      </p:sp>
    </p:spTree>
    <p:extLst>
      <p:ext uri="{BB962C8B-B14F-4D97-AF65-F5344CB8AC3E}">
        <p14:creationId xmlns:p14="http://schemas.microsoft.com/office/powerpoint/2010/main" val="1505745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ru-RU" smtClean="0">
              <a:latin typeface="Arial" charset="0"/>
            </a:endParaRPr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21BA8C-26E8-4E3F-B0C8-5A89F1C78E56}" type="slidenum">
              <a:rPr lang="ru-RU" altLang="ru-RU" sz="1200" smtClean="0"/>
              <a:pPr eaLnBrk="1" hangingPunct="1"/>
              <a:t>8</a:t>
            </a:fld>
            <a:endParaRPr lang="ru-RU" altLang="ru-RU" sz="1200" smtClean="0"/>
          </a:p>
        </p:txBody>
      </p:sp>
    </p:spTree>
    <p:extLst>
      <p:ext uri="{BB962C8B-B14F-4D97-AF65-F5344CB8AC3E}">
        <p14:creationId xmlns:p14="http://schemas.microsoft.com/office/powerpoint/2010/main" val="2308592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ru-RU" smtClean="0">
              <a:latin typeface="Arial" charset="0"/>
            </a:endParaRPr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21BA8C-26E8-4E3F-B0C8-5A89F1C78E56}" type="slidenum">
              <a:rPr lang="ru-RU" altLang="ru-RU" sz="1200" smtClean="0"/>
              <a:pPr eaLnBrk="1" hangingPunct="1"/>
              <a:t>9</a:t>
            </a:fld>
            <a:endParaRPr lang="ru-RU" altLang="ru-RU" sz="1200" smtClean="0"/>
          </a:p>
        </p:txBody>
      </p:sp>
    </p:spTree>
    <p:extLst>
      <p:ext uri="{BB962C8B-B14F-4D97-AF65-F5344CB8AC3E}">
        <p14:creationId xmlns:p14="http://schemas.microsoft.com/office/powerpoint/2010/main" val="2598775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89AD7-CF65-4D3E-BDFE-0CA6FA70A101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87712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EF7D0-241C-41BB-A207-1A839505FEB8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834852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D0C89-1ED5-4543-89C4-C7AC10D9C2D8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36730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72E22-5B84-49BA-BCC3-49E6BB75D22B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7071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1E89C-8340-4066-ADA3-0C9DDC45C3DE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49403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29D39-7CA0-4F0E-BC3A-1C67A9E86BB9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53613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93A21-1AAA-4152-87FB-1B8528547369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28315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5429A-D4F6-4976-9587-200FF42AD1F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2611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C9761-C053-4B2B-BD97-EB6063AD7D18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19280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9A4A6-D714-44A2-A0AA-E1062C0E29A9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943881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664C7-01F1-4FCE-99CA-33EA2A1F23F0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44001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1FAA2261-78AC-411F-A76E-DB3E552B0A5E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4" r:id="rId2"/>
    <p:sldLayoutId id="2147484046" r:id="rId3"/>
    <p:sldLayoutId id="2147484043" r:id="rId4"/>
    <p:sldLayoutId id="2147484042" r:id="rId5"/>
    <p:sldLayoutId id="2147484041" r:id="rId6"/>
    <p:sldLayoutId id="2147484040" r:id="rId7"/>
    <p:sldLayoutId id="2147484039" r:id="rId8"/>
    <p:sldLayoutId id="2147484047" r:id="rId9"/>
    <p:sldLayoutId id="2147484038" r:id="rId10"/>
    <p:sldLayoutId id="2147484037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7" Type="http://schemas.openxmlformats.org/officeDocument/2006/relationships/image" Target="../media/image46.jpeg"/><Relationship Id="rId2" Type="http://schemas.openxmlformats.org/officeDocument/2006/relationships/hyperlink" Target="http://kr.cen.library.kr.ua/index.php?lng=ua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png"/><Relationship Id="rId4" Type="http://schemas.openxmlformats.org/officeDocument/2006/relationships/image" Target="../media/image5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gradFill rotWithShape="0">
          <a:gsLst>
            <a:gs pos="0">
              <a:schemeClr val="bg1"/>
            </a:gs>
            <a:gs pos="100000">
              <a:srgbClr val="B0DB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3200" y="5053013"/>
            <a:ext cx="5637213" cy="881062"/>
          </a:xfrm>
        </p:spPr>
        <p:txBody>
          <a:bodyPr/>
          <a:lstStyle/>
          <a:p>
            <a:pPr eaLnBrk="1" hangingPunct="1"/>
            <a:r>
              <a:rPr lang="ru-RU" altLang="ru-RU" smtClean="0"/>
              <a:t> 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7581" y="5877272"/>
            <a:ext cx="7175351" cy="504056"/>
          </a:xfrm>
        </p:spPr>
        <p:txBody>
          <a:bodyPr/>
          <a:lstStyle/>
          <a:p>
            <a:pPr marL="18288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1600" dirty="0" smtClean="0"/>
              <a:t>.</a:t>
            </a:r>
            <a:endParaRPr lang="ru-RU" sz="1600" dirty="0" smtClean="0"/>
          </a:p>
        </p:txBody>
      </p:sp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4572000" y="260350"/>
            <a:ext cx="4244975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Берегівська</a:t>
            </a:r>
            <a:r>
              <a:rPr lang="uk-UA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гімназія</a:t>
            </a:r>
            <a:endParaRPr lang="ru-RU" sz="3600" kern="10" dirty="0" smtClean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468313" y="2276475"/>
            <a:ext cx="6769100" cy="40147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b="1" kern="10" dirty="0" err="1">
                <a:ln w="12700">
                  <a:solidFill>
                    <a:srgbClr val="D020A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Monotype Corsiva"/>
              </a:rPr>
              <a:t>Презентація</a:t>
            </a:r>
            <a:r>
              <a:rPr lang="ru-RU" sz="3600" b="1" kern="10" dirty="0">
                <a:ln w="12700">
                  <a:solidFill>
                    <a:srgbClr val="D020A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Monotype Corsiva"/>
              </a:rPr>
              <a:t> </a:t>
            </a:r>
            <a:r>
              <a:rPr lang="ru-RU" sz="3600" b="1" kern="10" dirty="0" err="1">
                <a:ln w="12700">
                  <a:solidFill>
                    <a:srgbClr val="D020A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Monotype Corsiva"/>
              </a:rPr>
              <a:t>досвіду</a:t>
            </a:r>
            <a:r>
              <a:rPr lang="ru-RU" sz="3600" b="1" kern="10" dirty="0">
                <a:ln w="12700">
                  <a:solidFill>
                    <a:srgbClr val="D020A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Monotype Corsiva"/>
              </a:rPr>
              <a:t> </a:t>
            </a:r>
            <a:r>
              <a:rPr lang="ru-RU" sz="3600" b="1" kern="10" dirty="0" err="1">
                <a:ln w="12700">
                  <a:solidFill>
                    <a:srgbClr val="D020A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Monotype Corsiva"/>
              </a:rPr>
              <a:t>роботи</a:t>
            </a:r>
            <a:endParaRPr lang="ru-RU" sz="3600" b="1" kern="10" dirty="0">
              <a:ln w="12700">
                <a:solidFill>
                  <a:srgbClr val="D020AD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20320" dir="1799969" algn="tl" rotWithShape="0">
                  <a:srgbClr val="000000">
                    <a:alpha val="39998"/>
                  </a:srgbClr>
                </a:outerShdw>
              </a:effectLst>
              <a:latin typeface="Monotype Corsiva"/>
            </a:endParaRPr>
          </a:p>
          <a:p>
            <a:pPr algn="ctr"/>
            <a:r>
              <a:rPr lang="ru-RU" sz="3600" b="1" kern="10" dirty="0" err="1" smtClean="0">
                <a:ln w="12700">
                  <a:solidFill>
                    <a:srgbClr val="D020A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Monotype Corsiva"/>
              </a:rPr>
              <a:t>гімназійної</a:t>
            </a:r>
            <a:r>
              <a:rPr lang="ru-RU" sz="3600" b="1" kern="10" dirty="0" smtClean="0">
                <a:ln w="12700">
                  <a:solidFill>
                    <a:srgbClr val="D020A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Monotype Corsiva"/>
              </a:rPr>
              <a:t> </a:t>
            </a:r>
            <a:r>
              <a:rPr lang="ru-RU" sz="3600" b="1" kern="10" dirty="0" err="1" smtClean="0">
                <a:ln w="12700">
                  <a:solidFill>
                    <a:srgbClr val="D020A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Monotype Corsiva"/>
              </a:rPr>
              <a:t>бібліотеки</a:t>
            </a:r>
            <a:endParaRPr lang="ru-RU" sz="3600" b="1" kern="10" dirty="0">
              <a:ln w="12700">
                <a:solidFill>
                  <a:srgbClr val="D020AD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20320" dir="1799969" algn="tl" rotWithShape="0">
                  <a:srgbClr val="000000">
                    <a:alpha val="39998"/>
                  </a:srgbClr>
                </a:outerShdw>
              </a:effectLst>
              <a:latin typeface="Monotype Corsiva"/>
            </a:endParaRPr>
          </a:p>
        </p:txBody>
      </p:sp>
      <p:sp>
        <p:nvSpPr>
          <p:cNvPr id="2058" name="WordArt 10"/>
          <p:cNvSpPr>
            <a:spLocks noChangeArrowheads="1" noChangeShapeType="1" noTextEdit="1"/>
          </p:cNvSpPr>
          <p:nvPr/>
        </p:nvSpPr>
        <p:spPr bwMode="auto">
          <a:xfrm>
            <a:off x="2552700" y="3735388"/>
            <a:ext cx="6264275" cy="25225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endParaRPr lang="ru-RU" sz="2000" kern="10">
              <a:latin typeface="Arial"/>
              <a:cs typeface="Arial"/>
            </a:endParaRPr>
          </a:p>
        </p:txBody>
      </p:sp>
      <p:pic>
        <p:nvPicPr>
          <p:cNvPr id="5127" name="Picture 10" descr="C:\Users\Admin\Pictures\Рисунок1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260350"/>
            <a:ext cx="4365625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3663" y="4157663"/>
            <a:ext cx="2595562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rgbClr val="EFADF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457200" y="274638"/>
            <a:ext cx="7615238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err="1">
                <a:ln w="12700">
                  <a:solidFill>
                    <a:srgbClr val="D020A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Arial"/>
                <a:cs typeface="Arial"/>
              </a:rPr>
              <a:t>Аналітична</a:t>
            </a:r>
            <a:r>
              <a:rPr lang="ru-RU" sz="3600" b="1" kern="10" dirty="0">
                <a:ln w="12700">
                  <a:solidFill>
                    <a:srgbClr val="D020A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b="1" kern="10" dirty="0" err="1">
                <a:ln w="12700">
                  <a:solidFill>
                    <a:srgbClr val="D020A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Arial"/>
                <a:cs typeface="Arial"/>
              </a:rPr>
              <a:t>довідка</a:t>
            </a:r>
            <a:r>
              <a:rPr lang="ru-RU" sz="3600" b="1" kern="10" dirty="0">
                <a:ln w="12700">
                  <a:solidFill>
                    <a:srgbClr val="D020A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Arial"/>
                <a:cs typeface="Arial"/>
              </a:rPr>
              <a:t> 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sz="quarter" idx="13"/>
          </p:nvPr>
        </p:nvSpPr>
        <p:spPr>
          <a:xfrm>
            <a:off x="428625" y="1600200"/>
            <a:ext cx="8464550" cy="49974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Georgia" pitchFamily="18" charset="0"/>
              <a:buNone/>
            </a:pPr>
            <a:endParaRPr lang="uk-UA" altLang="ru-RU" sz="1600" b="1" dirty="0" smtClean="0"/>
          </a:p>
          <a:p>
            <a:pPr eaLnBrk="1" hangingPunct="1">
              <a:lnSpc>
                <a:spcPct val="80000"/>
              </a:lnSpc>
            </a:pPr>
            <a:r>
              <a:rPr lang="uk-UA" altLang="ru-RU" sz="1600" b="1" dirty="0" smtClean="0"/>
              <a:t>Бібліотека розташована на третьому поверсі гімназії.</a:t>
            </a:r>
          </a:p>
          <a:p>
            <a:pPr eaLnBrk="1" hangingPunct="1">
              <a:lnSpc>
                <a:spcPct val="80000"/>
              </a:lnSpc>
            </a:pPr>
            <a:r>
              <a:rPr lang="uk-UA" altLang="ru-RU" sz="1600" b="1" dirty="0" smtClean="0"/>
              <a:t> Займає ізольоване приміщення.  </a:t>
            </a:r>
            <a:endParaRPr lang="ru-RU" altLang="ru-RU" sz="1600" b="1" dirty="0" smtClean="0"/>
          </a:p>
          <a:p>
            <a:pPr eaLnBrk="1" hangingPunct="1">
              <a:lnSpc>
                <a:spcPct val="80000"/>
              </a:lnSpc>
            </a:pPr>
            <a:r>
              <a:rPr lang="uk-UA" altLang="ru-RU" sz="1600" b="1" dirty="0" smtClean="0"/>
              <a:t>Загальна площа -70 </a:t>
            </a:r>
            <a:r>
              <a:rPr lang="uk-UA" altLang="ru-RU" sz="1600" b="1" dirty="0" err="1" smtClean="0"/>
              <a:t>кв.м</a:t>
            </a:r>
            <a:r>
              <a:rPr lang="uk-UA" altLang="ru-RU" sz="1600" b="1" dirty="0" smtClean="0"/>
              <a:t>  </a:t>
            </a:r>
          </a:p>
          <a:p>
            <a:pPr eaLnBrk="1" hangingPunct="1">
              <a:lnSpc>
                <a:spcPct val="80000"/>
              </a:lnSpc>
            </a:pPr>
            <a:r>
              <a:rPr lang="uk-UA" altLang="ru-RU" sz="1600" b="1" dirty="0" smtClean="0"/>
              <a:t>Книгосховище –55 </a:t>
            </a:r>
            <a:r>
              <a:rPr lang="uk-UA" altLang="ru-RU" sz="1600" b="1" dirty="0" err="1" smtClean="0"/>
              <a:t>кв.м</a:t>
            </a:r>
            <a:endParaRPr lang="uk-UA" altLang="ru-RU" sz="1600" b="1" dirty="0" smtClean="0"/>
          </a:p>
          <a:p>
            <a:pPr eaLnBrk="1" hangingPunct="1">
              <a:lnSpc>
                <a:spcPct val="80000"/>
              </a:lnSpc>
            </a:pPr>
            <a:r>
              <a:rPr lang="uk-UA" altLang="ru-RU" sz="1600" b="1" dirty="0" smtClean="0"/>
              <a:t>Читальний зал – 15 </a:t>
            </a:r>
            <a:r>
              <a:rPr lang="uk-UA" altLang="ru-RU" sz="1600" b="1" dirty="0" err="1" smtClean="0"/>
              <a:t>кв.м</a:t>
            </a:r>
            <a:endParaRPr lang="uk-UA" altLang="ru-RU" sz="1600" b="1" dirty="0" smtClean="0"/>
          </a:p>
          <a:p>
            <a:pPr eaLnBrk="1" hangingPunct="1">
              <a:lnSpc>
                <a:spcPct val="80000"/>
              </a:lnSpc>
            </a:pPr>
            <a:r>
              <a:rPr lang="uk-UA" altLang="ru-RU" sz="1600" b="1" dirty="0" smtClean="0"/>
              <a:t>Читальний зал поєднаний з абонементом</a:t>
            </a:r>
          </a:p>
          <a:p>
            <a:pPr eaLnBrk="1" hangingPunct="1">
              <a:lnSpc>
                <a:spcPct val="80000"/>
              </a:lnSpc>
            </a:pPr>
            <a:r>
              <a:rPr lang="uk-UA" altLang="ru-RU" sz="1600" b="1" dirty="0" smtClean="0"/>
              <a:t> Бібліотека має три комп'ютери,</a:t>
            </a:r>
            <a:r>
              <a:rPr lang="uk-UA" altLang="ru-RU" sz="1600" b="1" dirty="0" err="1" smtClean="0"/>
              <a:t>під'єднані</a:t>
            </a:r>
            <a:r>
              <a:rPr lang="uk-UA" altLang="ru-RU" sz="1600" b="1" dirty="0" smtClean="0"/>
              <a:t> до системи Інтернет </a:t>
            </a:r>
          </a:p>
          <a:p>
            <a:pPr eaLnBrk="1" hangingPunct="1">
              <a:lnSpc>
                <a:spcPct val="80000"/>
              </a:lnSpc>
            </a:pPr>
            <a:r>
              <a:rPr lang="uk-UA" altLang="ru-RU" sz="1600" b="1" dirty="0" smtClean="0"/>
              <a:t>Кількість читальних місць у читальному  залі  - 6  </a:t>
            </a:r>
            <a:endParaRPr lang="ru-RU" altLang="ru-RU" sz="1600" b="1" dirty="0" smtClean="0"/>
          </a:p>
          <a:p>
            <a:pPr eaLnBrk="1" hangingPunct="1">
              <a:lnSpc>
                <a:spcPct val="80000"/>
              </a:lnSpc>
            </a:pPr>
            <a:r>
              <a:rPr lang="uk-UA" altLang="ru-RU" sz="1600" b="1" dirty="0" smtClean="0"/>
              <a:t>Бібліотечне оснащення: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altLang="ru-RU" sz="1600" b="1" dirty="0" smtClean="0"/>
              <a:t>         стелажі –8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altLang="ru-RU" sz="1600" b="1" dirty="0" smtClean="0"/>
              <a:t>         кафедра –</a:t>
            </a:r>
            <a:r>
              <a:rPr lang="en-US" altLang="ru-RU" sz="1600" b="1" dirty="0" smtClean="0">
                <a:latin typeface="Lucida Sans" pitchFamily="34" charset="0"/>
              </a:rPr>
              <a:t>1</a:t>
            </a:r>
            <a:endParaRPr lang="uk-UA" altLang="ru-RU" sz="16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altLang="ru-RU" sz="1600" b="1" dirty="0" smtClean="0"/>
              <a:t>         столи –2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altLang="ru-RU" sz="1600" b="1" dirty="0" smtClean="0"/>
              <a:t>         книжкові полиці –12</a:t>
            </a:r>
            <a:endParaRPr lang="ru-RU" altLang="ru-RU" sz="1600" b="1" dirty="0" smtClean="0"/>
          </a:p>
          <a:p>
            <a:pPr eaLnBrk="1" hangingPunct="1">
              <a:lnSpc>
                <a:spcPct val="80000"/>
              </a:lnSpc>
            </a:pPr>
            <a:r>
              <a:rPr lang="uk-UA" altLang="ru-RU" sz="1600" b="1" dirty="0" smtClean="0"/>
              <a:t>Освітлення відповідає санітарно – гігієнічним вимогам</a:t>
            </a:r>
          </a:p>
          <a:p>
            <a:pPr eaLnBrk="1" hangingPunct="1">
              <a:lnSpc>
                <a:spcPct val="80000"/>
              </a:lnSpc>
              <a:buFont typeface="Georgia" pitchFamily="18" charset="0"/>
              <a:buNone/>
            </a:pPr>
            <a:endParaRPr lang="ru-RU" altLang="ru-RU" sz="1600" b="1" dirty="0" smtClean="0"/>
          </a:p>
        </p:txBody>
      </p:sp>
      <p:pic>
        <p:nvPicPr>
          <p:cNvPr id="12292" name="Picture 10" descr="BOOK1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00000">
            <a:off x="6072188" y="1782763"/>
            <a:ext cx="2743200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289" y="4372168"/>
            <a:ext cx="6512511" cy="11430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mtClean="0"/>
              <a:t>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52400" y="1857375"/>
            <a:ext cx="5562600" cy="46799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uk-UA" altLang="ru-RU" sz="2000" dirty="0" smtClean="0">
              <a:latin typeface="Arial Black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altLang="ru-RU" sz="2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Фонд бібліотеки укомплектовано літературою: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uk-UA" sz="2000" b="1" i="1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sz="2000" b="1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Художньої та галузевої література – 2 744примірників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uk-UA" sz="2000" b="1" i="1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sz="2000" b="1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Підручників та навчальних  посібників – </a:t>
            </a:r>
            <a:r>
              <a:rPr lang="en-US" sz="2000" b="1" i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5670</a:t>
            </a:r>
            <a:endParaRPr lang="uk-UA" altLang="ru-RU" sz="2000" dirty="0" smtClean="0">
              <a:latin typeface="Arial Black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uk-UA" altLang="ru-RU" sz="2000" b="1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altLang="ru-RU" sz="2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Фонд розставлено за таблицями ББК. </a:t>
            </a:r>
          </a:p>
          <a:p>
            <a:pPr eaLnBrk="1" hangingPunct="1">
              <a:buFontTx/>
              <a:buNone/>
            </a:pPr>
            <a:r>
              <a:rPr lang="uk-UA" altLang="ru-RU" sz="2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Режим збереження фонду дотримується.</a:t>
            </a:r>
          </a:p>
          <a:p>
            <a:pPr eaLnBrk="1" hangingPunct="1">
              <a:buFontTx/>
              <a:buNone/>
            </a:pPr>
            <a:r>
              <a:rPr lang="uk-UA" altLang="ru-RU" sz="1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До фонду відкритий доступ. </a:t>
            </a:r>
          </a:p>
          <a:p>
            <a:pPr eaLnBrk="1" hangingPunct="1">
              <a:buFontTx/>
              <a:buNone/>
            </a:pPr>
            <a:r>
              <a:rPr lang="uk-UA" altLang="ru-RU" sz="1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</a:p>
          <a:p>
            <a:pPr eaLnBrk="1" hangingPunct="1">
              <a:buFontTx/>
              <a:buNone/>
            </a:pPr>
            <a:endParaRPr lang="uk-UA" altLang="ru-RU" sz="1400" dirty="0" smtClean="0">
              <a:latin typeface="Arial Black" pitchFamily="34" charset="0"/>
            </a:endParaRPr>
          </a:p>
        </p:txBody>
      </p:sp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428625" y="333375"/>
            <a:ext cx="7383463" cy="1295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6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Фонд </a:t>
            </a:r>
            <a:r>
              <a:rPr lang="ru-RU" sz="6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бібліотеки</a:t>
            </a:r>
            <a:endParaRPr lang="ru-RU" sz="6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chemeClr val="tx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3317" name="Picture 7" descr="H:\DSC0054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1600200"/>
            <a:ext cx="31337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Kép 02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4191000"/>
            <a:ext cx="3124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457200" y="274638"/>
            <a:ext cx="8218488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12700">
                  <a:solidFill>
                    <a:srgbClr val="D020A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Arial"/>
                <a:cs typeface="Arial"/>
              </a:rPr>
              <a:t>Напрямки </a:t>
            </a:r>
            <a:r>
              <a:rPr lang="ru-RU" sz="3600" b="1" i="1" kern="10" dirty="0" err="1">
                <a:ln w="12700">
                  <a:solidFill>
                    <a:srgbClr val="D020A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Arial"/>
                <a:cs typeface="Arial"/>
              </a:rPr>
              <a:t>співпраці</a:t>
            </a:r>
            <a:r>
              <a:rPr lang="ru-RU" sz="3600" b="1" i="1" kern="10" dirty="0">
                <a:ln w="12700">
                  <a:solidFill>
                    <a:srgbClr val="D020A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b="1" i="1" kern="10" dirty="0" err="1" smtClean="0">
                <a:ln w="12700">
                  <a:solidFill>
                    <a:srgbClr val="D020A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Arial"/>
                <a:cs typeface="Arial"/>
              </a:rPr>
              <a:t>гімназійної</a:t>
            </a:r>
            <a:r>
              <a:rPr lang="ru-RU" sz="3600" b="1" i="1" kern="10" dirty="0" smtClean="0">
                <a:ln w="12700">
                  <a:solidFill>
                    <a:srgbClr val="D020A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b="1" i="1" kern="10" dirty="0" err="1">
                <a:ln w="12700">
                  <a:solidFill>
                    <a:srgbClr val="D020A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Arial"/>
                <a:cs typeface="Arial"/>
              </a:rPr>
              <a:t>бібліотеки</a:t>
            </a:r>
            <a:endParaRPr lang="ru-RU" sz="3600" b="1" i="1" kern="10" dirty="0">
              <a:ln w="12700">
                <a:solidFill>
                  <a:srgbClr val="D020AD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20320" dir="1799969" algn="tl" rotWithShape="0">
                  <a:srgbClr val="000000">
                    <a:alpha val="39998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ru-RU" sz="3600" b="1" i="1" kern="10" dirty="0">
                <a:ln w="12700">
                  <a:solidFill>
                    <a:srgbClr val="D020A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b="1" i="1" kern="10" dirty="0" err="1">
                <a:ln w="12700">
                  <a:solidFill>
                    <a:srgbClr val="D020A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Arial"/>
                <a:cs typeface="Arial"/>
              </a:rPr>
              <a:t>і</a:t>
            </a:r>
            <a:r>
              <a:rPr lang="ru-RU" sz="3600" b="1" i="1" kern="10" dirty="0">
                <a:ln w="12700">
                  <a:solidFill>
                    <a:srgbClr val="D020A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b="1" i="1" kern="10" dirty="0" err="1">
                <a:ln w="12700">
                  <a:solidFill>
                    <a:srgbClr val="D020A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Arial"/>
                <a:cs typeface="Arial"/>
              </a:rPr>
              <a:t>педагогічного</a:t>
            </a:r>
            <a:r>
              <a:rPr lang="ru-RU" sz="3600" b="1" i="1" kern="10" dirty="0">
                <a:ln w="12700">
                  <a:solidFill>
                    <a:srgbClr val="D020A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b="1" i="1" kern="10" dirty="0" err="1">
                <a:ln w="12700">
                  <a:solidFill>
                    <a:srgbClr val="D020A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Arial"/>
                <a:cs typeface="Arial"/>
              </a:rPr>
              <a:t>колективу</a:t>
            </a:r>
            <a:r>
              <a:rPr lang="ru-RU" sz="3600" b="1" i="1" kern="10" dirty="0">
                <a:ln w="12700">
                  <a:solidFill>
                    <a:srgbClr val="D020A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Arial"/>
                <a:cs typeface="Arial"/>
              </a:rPr>
              <a:t>. 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sz="quarter" idx="13"/>
          </p:nvPr>
        </p:nvGraphicFramePr>
        <p:xfrm>
          <a:off x="428625" y="1600200"/>
          <a:ext cx="8464550" cy="4997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3"/>
            <a:ext cx="8208911" cy="648071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32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Масова</a:t>
            </a:r>
            <a:r>
              <a:rPr lang="uk-UA" sz="32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uk-UA" sz="32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робота гімназійної бібліотеки </a:t>
            </a:r>
            <a:endParaRPr lang="ru-RU" sz="3200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95288" y="1268413"/>
            <a:ext cx="4068762" cy="5329237"/>
          </a:xfrm>
        </p:spPr>
        <p:txBody>
          <a:bodyPr rtlCol="0">
            <a:normAutofit fontScale="92500" lnSpcReduction="20000"/>
          </a:bodyPr>
          <a:lstStyle/>
          <a:p>
            <a:pPr>
              <a:defRPr/>
            </a:pPr>
            <a:r>
              <a:rPr lang="uk-UA" sz="1800" dirty="0" smtClean="0"/>
              <a:t>   Результативність співпраці бібліотеки з педагогічним колективом залежить від того, </a:t>
            </a:r>
            <a:r>
              <a:rPr lang="uk-UA" sz="1800" dirty="0"/>
              <a:t>на скільки майстерно </a:t>
            </a:r>
            <a:r>
              <a:rPr lang="uk-UA" sz="1800" dirty="0" smtClean="0"/>
              <a:t>бібліотекар </a:t>
            </a:r>
            <a:r>
              <a:rPr lang="uk-UA" sz="1800" dirty="0"/>
              <a:t>разом з педагогами </a:t>
            </a:r>
            <a:r>
              <a:rPr lang="uk-UA" sz="1800" dirty="0" smtClean="0"/>
              <a:t>гімназії, </a:t>
            </a:r>
            <a:r>
              <a:rPr lang="uk-UA" sz="1800" dirty="0"/>
              <a:t>прилучає дитину до книжки вчить оволодівати мистецтвом літературного читання, активно популяризує книжку, закріплює читацькі навички, розвиває художній смак і самостійність суджень, розширює діапазон читацького досвіду та знань, формує національну свідомість, характер, моральні якості.</a:t>
            </a:r>
            <a:endParaRPr lang="ru-RU" sz="1800" dirty="0"/>
          </a:p>
          <a:p>
            <a:pPr>
              <a:defRPr/>
            </a:pPr>
            <a:r>
              <a:rPr lang="uk-UA" sz="1800" dirty="0" smtClean="0"/>
              <a:t>    Навчити </a:t>
            </a:r>
            <a:r>
              <a:rPr lang="uk-UA" sz="1800" dirty="0"/>
              <a:t>дитину любити книгу, сприймати її як невичерпне джерело пізнання світу, знань і мудрості народної - головне завдання </a:t>
            </a:r>
            <a:r>
              <a:rPr lang="uk-UA" sz="1800" dirty="0" smtClean="0"/>
              <a:t>нашої гімназійної бібліотеки</a:t>
            </a:r>
            <a:r>
              <a:rPr lang="uk-UA" sz="1800" dirty="0"/>
              <a:t>. Велику роль у розв'язанні цього завдання займає масова робота </a:t>
            </a:r>
            <a:r>
              <a:rPr lang="uk-UA" sz="1800" dirty="0" smtClean="0"/>
              <a:t>гімназійної </a:t>
            </a:r>
            <a:r>
              <a:rPr lang="uk-UA" sz="1800" dirty="0"/>
              <a:t>бібліотеки.</a:t>
            </a:r>
            <a:endParaRPr lang="ru-RU" sz="1800" dirty="0"/>
          </a:p>
          <a:p>
            <a:pPr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uk-UA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	</a:t>
            </a:r>
            <a:endParaRPr lang="ru-RU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 descr="D:\Цібеленко\Книга-джерело знань\PB26053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1371600"/>
            <a:ext cx="3581400" cy="2558400"/>
          </a:xfrm>
          <a:prstGeom prst="rect">
            <a:avLst/>
          </a:prstGeom>
          <a:noFill/>
        </p:spPr>
      </p:pic>
      <p:pic>
        <p:nvPicPr>
          <p:cNvPr id="6" name="Picture 6" descr="C:\Documents and Settings\Администратор\Рабочий стол\Книга-джерело знань\PB26052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4038600"/>
            <a:ext cx="3581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rc_mi" descr="8721869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rgbClr val="B0DBEE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80088" y="4394126"/>
            <a:ext cx="6512511" cy="11430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endParaRPr lang="ru-RU" dirty="0" smtClean="0"/>
          </a:p>
        </p:txBody>
      </p:sp>
      <p:pic>
        <p:nvPicPr>
          <p:cNvPr id="8" name="Picture 7" descr="Изображение 067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750" y="214313"/>
            <a:ext cx="1530350" cy="1762125"/>
          </a:xfrm>
        </p:spPr>
      </p:pic>
      <p:sp>
        <p:nvSpPr>
          <p:cNvPr id="14340" name="WordArt 4"/>
          <p:cNvSpPr>
            <a:spLocks noChangeArrowheads="1" noChangeShapeType="1" noTextEdit="1"/>
          </p:cNvSpPr>
          <p:nvPr/>
        </p:nvSpPr>
        <p:spPr bwMode="auto">
          <a:xfrm>
            <a:off x="1857375" y="188913"/>
            <a:ext cx="6357938" cy="10890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20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latin typeface="Impact"/>
              </a:rPr>
              <a:t>Книжкові</a:t>
            </a:r>
            <a:r>
              <a:rPr lang="ru-RU" sz="20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latin typeface="Impact"/>
              </a:rPr>
              <a:t> </a:t>
            </a:r>
            <a:r>
              <a:rPr lang="ru-RU" sz="20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latin typeface="Impact"/>
              </a:rPr>
              <a:t>виставки</a:t>
            </a:r>
            <a:endParaRPr lang="ru-RU" sz="20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latin typeface="Impact"/>
            </a:endParaRPr>
          </a:p>
        </p:txBody>
      </p:sp>
      <p:pic>
        <p:nvPicPr>
          <p:cNvPr id="11" name="Picture 6" descr="DSCN078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3810000"/>
            <a:ext cx="330828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Kép 01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0" y="1219200"/>
            <a:ext cx="3125194" cy="239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DSCN078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3810000"/>
            <a:ext cx="3124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ANd9GcT8etfLAYObCZ6P2wG9aRcIX-LnsU-MibJfcquVUzgWafHW8r0_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76400" y="1295400"/>
            <a:ext cx="2895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P22905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3429000"/>
            <a:ext cx="383857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Kép 01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304800"/>
            <a:ext cx="383857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Kép 01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3505200"/>
            <a:ext cx="383857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Kép 01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3810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0DBEE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289" y="4372168"/>
            <a:ext cx="6512511" cy="1143000"/>
          </a:xfrm>
        </p:spPr>
        <p:txBody>
          <a:bodyPr>
            <a:normAutofit fontScale="90000"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4000" dirty="0" smtClean="0">
                <a:solidFill>
                  <a:srgbClr val="3399FF"/>
                </a:solidFill>
              </a:rPr>
              <a:t> </a:t>
            </a:r>
            <a:br>
              <a:rPr lang="ru-RU" sz="4000" dirty="0" smtClean="0">
                <a:solidFill>
                  <a:srgbClr val="3399FF"/>
                </a:solidFill>
              </a:rPr>
            </a:br>
            <a:r>
              <a:rPr lang="ru-RU" sz="4000" dirty="0" smtClean="0">
                <a:solidFill>
                  <a:srgbClr val="3399FF"/>
                </a:solidFill>
              </a:rPr>
              <a:t>  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1844675"/>
            <a:ext cx="4267200" cy="67992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uk-UA" altLang="ru-RU" sz="1800" dirty="0" smtClean="0"/>
              <a:t>В конкурсі </a:t>
            </a:r>
            <a:r>
              <a:rPr lang="uk-UA" altLang="ru-RU" sz="1800" dirty="0" smtClean="0">
                <a:solidFill>
                  <a:srgbClr val="0000FF"/>
                </a:solidFill>
              </a:rPr>
              <a:t>«Живи, книго!»</a:t>
            </a:r>
            <a:r>
              <a:rPr lang="uk-UA" altLang="ru-RU" sz="1800" dirty="0" smtClean="0"/>
              <a:t> беруть участь учні всіх класів, класні керівники, вчителі – </a:t>
            </a:r>
            <a:r>
              <a:rPr lang="uk-UA" altLang="ru-RU" sz="1800" dirty="0" err="1" smtClean="0"/>
              <a:t>предметники</a:t>
            </a:r>
            <a:r>
              <a:rPr lang="uk-UA" altLang="ru-RU" sz="1800" dirty="0" smtClean="0"/>
              <a:t>, бібліотекар. В класах діють </a:t>
            </a:r>
            <a:r>
              <a:rPr lang="uk-UA" altLang="ru-RU" sz="1800" dirty="0" smtClean="0">
                <a:solidFill>
                  <a:srgbClr val="0000FF"/>
                </a:solidFill>
              </a:rPr>
              <a:t>«Пости бережливих»,</a:t>
            </a:r>
            <a:r>
              <a:rPr lang="uk-UA" altLang="ru-RU" sz="1800" dirty="0" smtClean="0"/>
              <a:t> книжкові лікарні. У проведенні акції особлива роль належить бібліотечному активу. Разом з бібліотекарем він готує та проводить рейди перевірки стану збереження підручників, бесіди, інформаційні години </a:t>
            </a:r>
          </a:p>
          <a:p>
            <a:pPr eaLnBrk="1" hangingPunct="1">
              <a:buFontTx/>
              <a:buNone/>
            </a:pPr>
            <a:r>
              <a:rPr lang="uk-UA" altLang="ru-RU" sz="1800" dirty="0" smtClean="0"/>
              <a:t>  	В гімназії працює                                            </a:t>
            </a:r>
            <a:r>
              <a:rPr lang="uk-UA" altLang="ru-RU" sz="1800" dirty="0" smtClean="0">
                <a:solidFill>
                  <a:srgbClr val="0000FF"/>
                </a:solidFill>
              </a:rPr>
              <a:t> “ Книжкова лікарня ”.</a:t>
            </a:r>
            <a:r>
              <a:rPr lang="uk-UA" altLang="ru-RU" sz="1800" dirty="0" smtClean="0"/>
              <a:t> Бібліотекар намагається 	 якомога  більше дітей 	залучити до цієї справи.</a:t>
            </a:r>
          </a:p>
        </p:txBody>
      </p:sp>
      <p:sp>
        <p:nvSpPr>
          <p:cNvPr id="18437" name="WordArt 5"/>
          <p:cNvSpPr>
            <a:spLocks noChangeArrowheads="1" noChangeShapeType="1" noTextEdit="1"/>
          </p:cNvSpPr>
          <p:nvPr/>
        </p:nvSpPr>
        <p:spPr bwMode="auto">
          <a:xfrm>
            <a:off x="214313" y="260350"/>
            <a:ext cx="8929687" cy="108108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Акція "Живи, книго!" </a:t>
            </a:r>
          </a:p>
        </p:txBody>
      </p:sp>
      <p:pic>
        <p:nvPicPr>
          <p:cNvPr id="7" name="Picture 4" descr="DSCN078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1" y="1524000"/>
            <a:ext cx="39624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ANd9GcTcE8eWa4Sq7G-bMG1w-hLBfDKjRVnlPQfrXQsP5Es0nXb4WPE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1" y="4343401"/>
            <a:ext cx="3657600" cy="236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0DBEE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289" y="4372168"/>
            <a:ext cx="6512511" cy="1143000"/>
          </a:xfrm>
        </p:spPr>
        <p:txBody>
          <a:bodyPr>
            <a:normAutofit fontScale="90000"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000" dirty="0" smtClean="0">
                <a:solidFill>
                  <a:srgbClr val="3399FF"/>
                </a:solidFill>
              </a:rPr>
              <a:t> </a:t>
            </a:r>
            <a:br>
              <a:rPr lang="ru-RU" sz="4000" dirty="0" smtClean="0">
                <a:solidFill>
                  <a:srgbClr val="3399FF"/>
                </a:solidFill>
              </a:rPr>
            </a:br>
            <a:r>
              <a:rPr lang="ru-RU" sz="4000" dirty="0" smtClean="0">
                <a:solidFill>
                  <a:srgbClr val="3399FF"/>
                </a:solidFill>
              </a:rPr>
              <a:t>  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1844675"/>
            <a:ext cx="4071938" cy="67992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uk-UA" altLang="ru-RU" sz="1800" smtClean="0"/>
              <a:t>.</a:t>
            </a:r>
          </a:p>
        </p:txBody>
      </p:sp>
      <p:sp>
        <p:nvSpPr>
          <p:cNvPr id="18437" name="WordArt 5"/>
          <p:cNvSpPr>
            <a:spLocks noChangeArrowheads="1" noChangeShapeType="1" noTextEdit="1"/>
          </p:cNvSpPr>
          <p:nvPr/>
        </p:nvSpPr>
        <p:spPr bwMode="auto">
          <a:xfrm>
            <a:off x="214313" y="260350"/>
            <a:ext cx="8929687" cy="108108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Про нас пишуть</a:t>
            </a:r>
          </a:p>
        </p:txBody>
      </p:sp>
      <p:pic>
        <p:nvPicPr>
          <p:cNvPr id="1026" name="Picture 2" descr="C:\Documents and Settings\Администратор\Рабочий стол\DSCN767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960467" y="1430933"/>
            <a:ext cx="3090466" cy="2819400"/>
          </a:xfrm>
          <a:prstGeom prst="rect">
            <a:avLst/>
          </a:prstGeom>
          <a:noFill/>
        </p:spPr>
      </p:pic>
      <p:pic>
        <p:nvPicPr>
          <p:cNvPr id="1027" name="Picture 3" descr="C:\Documents and Settings\Администратор\Рабочий стол\DSCN767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3048000" cy="2895600"/>
          </a:xfrm>
          <a:prstGeom prst="rect">
            <a:avLst/>
          </a:prstGeom>
          <a:noFill/>
        </p:spPr>
      </p:pic>
      <p:pic>
        <p:nvPicPr>
          <p:cNvPr id="2" name="Picture 2" descr="D:\Цібеленко\фото Леся\DSCN780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4419600"/>
            <a:ext cx="3505200" cy="2286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42939" y="5517232"/>
            <a:ext cx="7662862" cy="1008112"/>
          </a:xfrm>
          <a:solidFill>
            <a:srgbClr val="CCECFF"/>
          </a:solidFill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4000" dirty="0" smtClean="0">
                <a:solidFill>
                  <a:srgbClr val="FF0000"/>
                </a:solidFill>
                <a:latin typeface="Monotype Corsiva" pitchFamily="66" charset="0"/>
              </a:rPr>
              <a:t>Перші кроки до бібліотеки гімназії</a:t>
            </a:r>
            <a:endParaRPr lang="ru-RU" sz="4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22532" name="Содержимое 7"/>
          <p:cNvSpPr>
            <a:spLocks noGrp="1"/>
          </p:cNvSpPr>
          <p:nvPr>
            <p:ph sz="quarter" idx="13"/>
          </p:nvPr>
        </p:nvSpPr>
        <p:spPr>
          <a:xfrm>
            <a:off x="1143000" y="152401"/>
            <a:ext cx="7086600" cy="914400"/>
          </a:xfrm>
        </p:spPr>
        <p:txBody>
          <a:bodyPr/>
          <a:lstStyle/>
          <a:p>
            <a:pPr algn="ctr" eaLnBrk="1" hangingPunct="1"/>
            <a:r>
              <a:rPr lang="uk-UA" altLang="ru-RU" sz="2000" b="1" i="1" dirty="0" smtClean="0">
                <a:latin typeface="Times New Roman" pitchFamily="18" charset="0"/>
                <a:cs typeface="Times New Roman" pitchFamily="18" charset="0"/>
              </a:rPr>
              <a:t>Традиційно на початку вересня проводиться екскурсія     для учнів 1-их гімназійних класів.</a:t>
            </a:r>
            <a:endParaRPr lang="ru-RU" altLang="ru-RU" sz="20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P22905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1066800"/>
            <a:ext cx="6324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4214818"/>
            <a:ext cx="7704856" cy="2309807"/>
          </a:xfrm>
        </p:spPr>
        <p:txBody>
          <a:bodyPr>
            <a:normAutofit/>
          </a:bodyPr>
          <a:lstStyle/>
          <a:p>
            <a:pPr marL="320040" indent="-320040" algn="l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2800" i="1" dirty="0">
                <a:solidFill>
                  <a:schemeClr val="bg2">
                    <a:lumMod val="50000"/>
                  </a:schemeClr>
                </a:solidFill>
                <a:cs typeface="Aharoni" pitchFamily="2" charset="-79"/>
              </a:rPr>
              <a:t/>
            </a:r>
            <a:br>
              <a:rPr lang="ru-RU" sz="2800" i="1" dirty="0">
                <a:solidFill>
                  <a:schemeClr val="bg2">
                    <a:lumMod val="50000"/>
                  </a:schemeClr>
                </a:solidFill>
                <a:cs typeface="Aharoni" pitchFamily="2" charset="-79"/>
              </a:rPr>
            </a:br>
            <a:r>
              <a:rPr lang="ru-RU" sz="2400" i="1" dirty="0">
                <a:solidFill>
                  <a:schemeClr val="bg2">
                    <a:lumMod val="50000"/>
                  </a:schemeClr>
                </a:solidFill>
              </a:rPr>
              <a:t>               </a:t>
            </a:r>
            <a:r>
              <a:rPr lang="ru-RU" sz="2400" i="1" dirty="0" smtClean="0">
                <a:solidFill>
                  <a:schemeClr val="bg2">
                    <a:lumMod val="50000"/>
                  </a:schemeClr>
                </a:solidFill>
              </a:rPr>
              <a:t>                                   </a:t>
            </a:r>
            <a:endParaRPr lang="ru-RU" sz="2400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7" descr="Kép 0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304800"/>
            <a:ext cx="3352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ANd9GcSIDqJjTkXiNtAiGUpdLD_WuQ3FBRvJONLR0VD0QAuZ38hL2U5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3581400"/>
            <a:ext cx="45339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ANd9GcRy1HWKHgAIukUC_lOafdT-HvjLg7VWFr_GbKtxbliRaXBSyAMJ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04800"/>
            <a:ext cx="3352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6800" y="152401"/>
            <a:ext cx="6629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b="1" kern="1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Arial"/>
              </a:rPr>
              <a:t>Робота                                            “ Книжкової  лікарні ” </a:t>
            </a:r>
            <a:endParaRPr lang="ru-RU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7" descr="ANd9GcTxLYnPCp8PjKGo5Ket0fLaufHYcw2HdpE7cA6WaDovbndrfBNNO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71600"/>
            <a:ext cx="2209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irc_mi" descr="image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6600" y="4419600"/>
            <a:ext cx="18669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DSCN079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1" y="4114800"/>
            <a:ext cx="34290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DSCN079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1371600"/>
            <a:ext cx="353377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315200" cy="670560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uk-UA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inrichScript" pitchFamily="2" charset="0"/>
              </a:rPr>
              <a:t> Зустріч з письменником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inrichScript" pitchFamily="2" charset="0"/>
              </a:rPr>
              <a:t> </a:t>
            </a:r>
            <a:r>
              <a:rPr lang="uk-UA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inrichScript" pitchFamily="2" charset="0"/>
              </a:rPr>
              <a:t>М.</a:t>
            </a:r>
            <a:r>
              <a:rPr lang="uk-UA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inrichScript" pitchFamily="2" charset="0"/>
              </a:rPr>
              <a:t>Бабидоричем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6" name="Picture 5" descr="Кіровоградська міська централізована бібліотечна система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0" y="2895600"/>
            <a:ext cx="12954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E:\Цібеленко\БІБЛІОТЕКА фото\P711863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3733800" cy="2743200"/>
          </a:xfrm>
          <a:prstGeom prst="rect">
            <a:avLst/>
          </a:prstGeom>
          <a:noFill/>
        </p:spPr>
      </p:pic>
      <p:pic>
        <p:nvPicPr>
          <p:cNvPr id="1027" name="Picture 3" descr="E:\Цібеленко\БІБЛІОТЕКА фото\P711863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685800"/>
            <a:ext cx="3733800" cy="2743200"/>
          </a:xfrm>
          <a:prstGeom prst="rect">
            <a:avLst/>
          </a:prstGeom>
          <a:noFill/>
        </p:spPr>
      </p:pic>
      <p:pic>
        <p:nvPicPr>
          <p:cNvPr id="7" name="Picture 7" descr="документи 10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4114800"/>
            <a:ext cx="3886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P711868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4038600"/>
            <a:ext cx="38576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71600" y="228600"/>
            <a:ext cx="7334200" cy="762000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2400" i="1" dirty="0" smtClean="0">
                <a:solidFill>
                  <a:srgbClr val="FF0000"/>
                </a:solidFill>
              </a:rPr>
              <a:t>Літня школа</a:t>
            </a:r>
            <a:endParaRPr lang="ru-RU" sz="2400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E:\Л. Цібеленко\13310382_887306554748351_1295939207725317709_n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3810000"/>
            <a:ext cx="3733800" cy="2895600"/>
          </a:xfrm>
          <a:prstGeom prst="rect">
            <a:avLst/>
          </a:prstGeom>
          <a:noFill/>
        </p:spPr>
      </p:pic>
      <p:pic>
        <p:nvPicPr>
          <p:cNvPr id="1027" name="Picture 3" descr="E:\Л. Цібеленко\13315777_887306454748361_5638923386998438045_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3657600" cy="2895600"/>
          </a:xfrm>
          <a:prstGeom prst="rect">
            <a:avLst/>
          </a:prstGeom>
          <a:noFill/>
        </p:spPr>
      </p:pic>
      <p:pic>
        <p:nvPicPr>
          <p:cNvPr id="1028" name="Picture 4" descr="E:\Л. Цібеленко\13325545_887307271414946_2949240425315943015_n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3810000"/>
            <a:ext cx="3733800" cy="2819400"/>
          </a:xfrm>
          <a:prstGeom prst="rect">
            <a:avLst/>
          </a:prstGeom>
          <a:noFill/>
        </p:spPr>
      </p:pic>
      <p:pic>
        <p:nvPicPr>
          <p:cNvPr id="1029" name="Picture 5" descr="E:\Л. Цібеленко\13331057_887304341415239_380938502748540730_n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762000"/>
            <a:ext cx="3733800" cy="2819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750871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2800" dirty="0" smtClean="0">
                <a:solidFill>
                  <a:srgbClr val="FF0000"/>
                </a:solidFill>
              </a:rPr>
              <a:t>Результатом співпраці бібліотекаря і вчителя у формуванні особистісно – орієнтованого учня є: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4034" name="Picture 2" descr="C:\Users\Admin\Desktop\Рисунок3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3806825"/>
            <a:ext cx="3048000" cy="3035300"/>
          </a:xfrm>
          <a:noFill/>
        </p:spPr>
      </p:pic>
      <p:graphicFrame>
        <p:nvGraphicFramePr>
          <p:cNvPr id="4" name="Схема 3"/>
          <p:cNvGraphicFramePr/>
          <p:nvPr/>
        </p:nvGraphicFramePr>
        <p:xfrm>
          <a:off x="228600" y="2133600"/>
          <a:ext cx="619884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ANd9GcQ61Tt1eJzIQvaPe8OYvAYywlxHf52JaoRjK8_7rtb3S9-2ezzBBw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48400" y="1600200"/>
            <a:ext cx="24955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-685800" y="0"/>
            <a:ext cx="9829800" cy="1417638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sz="2400" b="1" dirty="0" smtClean="0">
                <a:latin typeface="Monotype Corsiva" pitchFamily="66" charset="0"/>
              </a:rPr>
              <a:t>  </a:t>
            </a:r>
            <a:r>
              <a:rPr lang="ru-RU" sz="2400" b="1" dirty="0" smtClean="0">
                <a:latin typeface="Monotype Corsiva" pitchFamily="66" charset="0"/>
              </a:rPr>
              <a:t>16 листопада у </a:t>
            </a:r>
            <a:r>
              <a:rPr lang="ru-RU" sz="2400" b="1" dirty="0" err="1" smtClean="0">
                <a:latin typeface="Monotype Corsiva" pitchFamily="66" charset="0"/>
              </a:rPr>
              <a:t>всьому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світі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відзначається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br>
              <a:rPr lang="ru-RU" sz="2400" b="1" dirty="0" smtClean="0">
                <a:latin typeface="Monotype Corsiva" pitchFamily="66" charset="0"/>
              </a:rPr>
            </a:br>
            <a:r>
              <a:rPr lang="ru-RU" sz="2400" b="1" dirty="0" err="1" smtClean="0">
                <a:latin typeface="Monotype Corsiva" pitchFamily="66" charset="0"/>
              </a:rPr>
              <a:t>Міжнародний</a:t>
            </a:r>
            <a:r>
              <a:rPr lang="ru-RU" sz="2400" b="1" dirty="0" smtClean="0">
                <a:latin typeface="Monotype Corsiva" pitchFamily="66" charset="0"/>
              </a:rPr>
              <a:t> день </a:t>
            </a:r>
            <a:r>
              <a:rPr lang="ru-RU" sz="2400" b="1" dirty="0" err="1" smtClean="0">
                <a:latin typeface="Monotype Corsiva" pitchFamily="66" charset="0"/>
              </a:rPr>
              <a:t>толерантності</a:t>
            </a:r>
            <a:r>
              <a:rPr lang="ru-RU" sz="1800" b="1" dirty="0" smtClean="0"/>
              <a:t> </a:t>
            </a:r>
            <a:r>
              <a:rPr lang="uk-UA" sz="1800" dirty="0" smtClean="0">
                <a:latin typeface="Monotype Corsiva" pitchFamily="66" charset="0"/>
              </a:rPr>
              <a:t> </a:t>
            </a:r>
            <a:endParaRPr lang="ru-RU" sz="1800" i="1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27651" name="Picture 2" descr="E:\DSCN5346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48400" y="1143000"/>
            <a:ext cx="2667000" cy="2362200"/>
          </a:xfrm>
          <a:prstGeom prst="rect">
            <a:avLst/>
          </a:prstGeom>
        </p:spPr>
      </p:pic>
      <p:pic>
        <p:nvPicPr>
          <p:cNvPr id="27653" name="Picture 5" descr="C:\Documents and Settings\Администратор\Рабочий стол\DSCN535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4572000"/>
            <a:ext cx="3352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6" descr="E:\DSCN536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4419600"/>
            <a:ext cx="3352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7" descr="http://vvvpu.com.ua/images/stories/2014/11/14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067"/>
          <a:stretch>
            <a:fillRect/>
          </a:stretch>
        </p:blipFill>
        <p:spPr bwMode="auto">
          <a:xfrm>
            <a:off x="152400" y="1143000"/>
            <a:ext cx="2667000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7" name="Прямоугольник 7"/>
          <p:cNvSpPr>
            <a:spLocks noChangeArrowheads="1"/>
          </p:cNvSpPr>
          <p:nvPr/>
        </p:nvSpPr>
        <p:spPr bwMode="auto">
          <a:xfrm>
            <a:off x="2947988" y="3657600"/>
            <a:ext cx="3248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30728" name="Picture 11" descr="http://vvvpu.com.ua/plugins/content/jumultithumb/img.php?src=Li4vLi4vLi4vaW1hZ2VzL3N0b3JpZXMvMjAxNC8xMS8xNi5qcGcmYW1wO3c9MzAwJmFtcDtoPTAmYW1wO3E9MTAw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1295400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4" descr="E:\DSCN536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438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 descr="E:\DSCN535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0" y="304800"/>
            <a:ext cx="26860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7" descr="E:\DSCN536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304800"/>
            <a:ext cx="2895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5" descr="E:\DSCN536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4419600"/>
            <a:ext cx="3648075" cy="227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 descr="E:\DSCN537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4495800"/>
            <a:ext cx="3429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28600" y="2828925"/>
            <a:ext cx="8382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latin typeface="Monotype Corsiva" pitchFamily="66" charset="0"/>
              </a:rPr>
              <a:t>Толерантність</a:t>
            </a:r>
            <a:r>
              <a:rPr lang="ru-RU" sz="2800" b="1">
                <a:latin typeface="Monotype Corsiva" pitchFamily="66" charset="0"/>
              </a:rPr>
              <a:t> (</a:t>
            </a:r>
            <a:r>
              <a:rPr lang="ru-RU" sz="2800">
                <a:latin typeface="Monotype Corsiva" pitchFamily="66" charset="0"/>
              </a:rPr>
              <a:t>терпимість) означає, що кожен вільний дотримуватися своїх переконань і визнавати таке ж право за іншими.</a:t>
            </a:r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E:\DSCN536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1713" y="4648200"/>
            <a:ext cx="2909887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 descr="E:\DSCN536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3124200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5" descr="http://vvvpu.com.ua/plugins/content/jumultithumb/img.php?src=Li4vLi4vLi4vaW1hZ2VzL3N0b3JpZXMvMjAxNC8xMS8xNy5qcGcmYW1wO3c9MzAwJmFtcDtoPTAmYW1wO3E9MTA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4724400"/>
            <a:ext cx="28575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9" descr="http://vvvpu.com.ua/plugins/content/jumultithumb/img.php?src=Li4vLi4vLi4vaW1hZ2VzL3N0b3JpZXMvMjAxNC8xMS8xNS5qcGcmYW1wO3c9MzAwJmFtcDtoPTAmYW1wO3E9MTA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304800"/>
            <a:ext cx="307657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7" descr="http://vvvpu.com.ua/plugins/content/jumultithumb/img.php?src=Li4vLi4vLi4vaW1hZ2VzL3N0b3JpZXMvMjAxNC8xMS8xMy5KUEcmYW1wO3c9MzAwJmFtcDtoPTAmYW1wO3E9MTAw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2590800"/>
            <a:ext cx="2628900" cy="221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228600" y="3244850"/>
            <a:ext cx="2362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Monotype Corsiva" pitchFamily="66" charset="0"/>
              </a:rPr>
              <a:t> </a:t>
            </a:r>
            <a:r>
              <a:rPr lang="ru-RU" sz="3200" dirty="0">
                <a:latin typeface="Monotype Corsiva" pitchFamily="66" charset="0"/>
              </a:rPr>
              <a:t>Ми </a:t>
            </a:r>
            <a:r>
              <a:rPr lang="ru-RU" sz="3200" dirty="0" err="1">
                <a:latin typeface="Monotype Corsiva" pitchFamily="66" charset="0"/>
              </a:rPr>
              <a:t>всі</a:t>
            </a:r>
            <a:r>
              <a:rPr lang="ru-RU" sz="3200" dirty="0">
                <a:latin typeface="Monotype Corsiva" pitchFamily="66" charset="0"/>
              </a:rPr>
              <a:t> </a:t>
            </a:r>
            <a:r>
              <a:rPr lang="ru-RU" sz="3200" dirty="0" err="1">
                <a:latin typeface="Monotype Corsiva" pitchFamily="66" charset="0"/>
              </a:rPr>
              <a:t>різні</a:t>
            </a:r>
            <a:r>
              <a:rPr lang="ru-RU" sz="3200" dirty="0">
                <a:latin typeface="Monotype Corsiva" pitchFamily="66" charset="0"/>
              </a:rPr>
              <a:t> </a:t>
            </a:r>
            <a:endParaRPr lang="ru-RU" sz="3200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771900" y="3244850"/>
            <a:ext cx="50847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latin typeface="Monotype Corsiva" pitchFamily="66" charset="0"/>
              </a:rPr>
              <a:t>                            </a:t>
            </a:r>
            <a:r>
              <a:rPr lang="ru-RU" sz="3200" dirty="0">
                <a:latin typeface="Monotype Corsiva" pitchFamily="66" charset="0"/>
              </a:rPr>
              <a:t>Але ми </a:t>
            </a:r>
            <a:r>
              <a:rPr lang="ru-RU" sz="3200" dirty="0" err="1">
                <a:latin typeface="Monotype Corsiva" pitchFamily="66" charset="0"/>
              </a:rPr>
              <a:t>всі</a:t>
            </a:r>
            <a:r>
              <a:rPr lang="ru-RU" sz="3200" dirty="0">
                <a:latin typeface="Monotype Corsiva" pitchFamily="66" charset="0"/>
              </a:rPr>
              <a:t> </a:t>
            </a:r>
            <a:r>
              <a:rPr lang="ru-RU" sz="3200" dirty="0" err="1">
                <a:latin typeface="Monotype Corsiva" pitchFamily="66" charset="0"/>
              </a:rPr>
              <a:t>рівні</a:t>
            </a:r>
            <a:endParaRPr lang="ru-RU" sz="3200" dirty="0"/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9" descr="C:\Documents and Settings\Администратор\Рабочий стол\DSCN535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318611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2" descr="C:\Documents and Settings\Администратор\Рабочий стол\DSCN535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152400"/>
            <a:ext cx="350678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C:\Documents and Settings\Администратор\Рабочий стол\DSCN535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4495800"/>
            <a:ext cx="3429000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 descr="C:\Documents and Settings\Администратор\Рабочий стол\DSCN534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4452938"/>
            <a:ext cx="32004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 descr="E:\DSCN536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2449513"/>
            <a:ext cx="3276600" cy="176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E:\DSCN53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3429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 descr="E:\DSCN537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152400"/>
            <a:ext cx="3600450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E:\DSCN537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4038600"/>
            <a:ext cx="3048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 descr="E:\DSCN537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962400"/>
            <a:ext cx="3810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57200" y="2667000"/>
            <a:ext cx="8229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latin typeface="Monotype Corsiva" pitchFamily="66" charset="0"/>
              </a:rPr>
              <a:t>       </a:t>
            </a:r>
            <a:r>
              <a:rPr lang="ru-RU" sz="2800">
                <a:latin typeface="Monotype Corsiva" pitchFamily="66" charset="0"/>
              </a:rPr>
              <a:t>Мир не можливий без терпимості, </a:t>
            </a:r>
            <a:r>
              <a:rPr lang="en-US" sz="2800">
                <a:latin typeface="Monotype Corsiva" pitchFamily="66" charset="0"/>
              </a:rPr>
              <a:t> </a:t>
            </a:r>
            <a:r>
              <a:rPr lang="ru-RU" sz="2800">
                <a:latin typeface="Monotype Corsiva" pitchFamily="66" charset="0"/>
              </a:rPr>
              <a:t>а розвиток та демократія </a:t>
            </a:r>
            <a:r>
              <a:rPr lang="uk-UA" sz="2800">
                <a:latin typeface="Monotype Corsiva" pitchFamily="66" charset="0"/>
              </a:rPr>
              <a:t> </a:t>
            </a:r>
            <a:r>
              <a:rPr lang="ru-RU" sz="2800">
                <a:latin typeface="Monotype Corsiva" pitchFamily="66" charset="0"/>
              </a:rPr>
              <a:t>неможливі  без миру.</a:t>
            </a:r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Віват бібліотеці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4419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1143000"/>
            <a:ext cx="3810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" y="3429000"/>
            <a:ext cx="6629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uk-UA" altLang="ru-RU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cs typeface="Microsoft Sans Serif" pitchFamily="34" charset="0"/>
              </a:rPr>
              <a:t>Не оминайте наш поріг,</a:t>
            </a:r>
            <a:br>
              <a:rPr lang="uk-UA" altLang="ru-RU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cs typeface="Microsoft Sans Serif" pitchFamily="34" charset="0"/>
              </a:rPr>
            </a:br>
            <a:r>
              <a:rPr lang="uk-UA" altLang="ru-RU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cs typeface="Microsoft Sans Serif" pitchFamily="34" charset="0"/>
              </a:rPr>
              <a:t>Беріть скарби нетлінні в руки.</a:t>
            </a:r>
            <a:br>
              <a:rPr lang="uk-UA" altLang="ru-RU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cs typeface="Microsoft Sans Serif" pitchFamily="34" charset="0"/>
              </a:rPr>
            </a:br>
            <a:r>
              <a:rPr lang="uk-UA" altLang="ru-RU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cs typeface="Microsoft Sans Serif" pitchFamily="34" charset="0"/>
              </a:rPr>
              <a:t>Нема прекрасніших доріг,</a:t>
            </a:r>
            <a:br>
              <a:rPr lang="uk-UA" altLang="ru-RU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cs typeface="Microsoft Sans Serif" pitchFamily="34" charset="0"/>
              </a:rPr>
            </a:br>
            <a:r>
              <a:rPr lang="uk-UA" altLang="ru-RU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cs typeface="Microsoft Sans Serif" pitchFamily="34" charset="0"/>
              </a:rPr>
              <a:t>Ніж в цей вселюдський храм науки.</a:t>
            </a:r>
            <a:endParaRPr lang="ru-RU" altLang="ru-RU" i="1" dirty="0" smtClean="0">
              <a:solidFill>
                <a:schemeClr val="tx1">
                  <a:lumMod val="85000"/>
                  <a:lumOff val="15000"/>
                </a:schemeClr>
              </a:solidFill>
              <a:latin typeface="Monotype Corsiva" pitchFamily="66" charset="0"/>
              <a:cs typeface="Microsoft Sans Serif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5_3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50" y="2708275"/>
            <a:ext cx="3255963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5">
            <a:hlinkClick r:id="" action="ppaction://noaction"/>
          </p:cNvPr>
          <p:cNvSpPr>
            <a:spLocks noChangeArrowheads="1"/>
          </p:cNvSpPr>
          <p:nvPr/>
        </p:nvSpPr>
        <p:spPr bwMode="auto">
          <a:xfrm rot="1013926">
            <a:off x="2333625" y="225425"/>
            <a:ext cx="6335713" cy="4248150"/>
          </a:xfrm>
          <a:prstGeom prst="cloudCallout">
            <a:avLst>
              <a:gd name="adj1" fmla="val -23171"/>
              <a:gd name="adj2" fmla="val 69977"/>
            </a:avLst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2000" b="1" dirty="0" err="1">
                <a:solidFill>
                  <a:srgbClr val="073C65"/>
                </a:solidFill>
                <a:latin typeface="Tahoma" pitchFamily="34" charset="0"/>
              </a:rPr>
              <a:t>Завідувач</a:t>
            </a:r>
            <a:r>
              <a:rPr lang="ru-RU" altLang="ru-RU" sz="2000" b="1" dirty="0">
                <a:solidFill>
                  <a:srgbClr val="073C65"/>
                </a:solidFill>
                <a:latin typeface="Tahoma" pitchFamily="34" charset="0"/>
              </a:rPr>
              <a:t> </a:t>
            </a:r>
            <a:r>
              <a:rPr lang="ru-RU" altLang="ru-RU" sz="2000" b="1" dirty="0" err="1">
                <a:solidFill>
                  <a:srgbClr val="073C65"/>
                </a:solidFill>
                <a:latin typeface="Tahoma" pitchFamily="34" charset="0"/>
              </a:rPr>
              <a:t>бібліотекою</a:t>
            </a:r>
            <a:r>
              <a:rPr lang="ru-RU" altLang="ru-RU" sz="2000" b="1" dirty="0">
                <a:solidFill>
                  <a:srgbClr val="073C65"/>
                </a:solidFill>
                <a:latin typeface="Tahoma" pitchFamily="34" charset="0"/>
              </a:rPr>
              <a:t> – </a:t>
            </a:r>
            <a:r>
              <a:rPr lang="uk-UA" altLang="ru-RU" sz="2000" b="1" dirty="0" err="1" smtClean="0">
                <a:solidFill>
                  <a:srgbClr val="073C65"/>
                </a:solidFill>
                <a:latin typeface="Tahoma" pitchFamily="34" charset="0"/>
              </a:rPr>
              <a:t>Цібеленко</a:t>
            </a:r>
            <a:r>
              <a:rPr lang="uk-UA" altLang="ru-RU" sz="2000" b="1" dirty="0" smtClean="0">
                <a:solidFill>
                  <a:srgbClr val="073C65"/>
                </a:solidFill>
                <a:latin typeface="Tahoma" pitchFamily="34" charset="0"/>
              </a:rPr>
              <a:t> Леся Іванівна</a:t>
            </a:r>
            <a:r>
              <a:rPr lang="ru-RU" altLang="ru-RU" sz="2000" b="1" dirty="0" smtClean="0">
                <a:solidFill>
                  <a:srgbClr val="073C65"/>
                </a:solidFill>
                <a:latin typeface="Tahoma" pitchFamily="34" charset="0"/>
              </a:rPr>
              <a:t> </a:t>
            </a:r>
            <a:r>
              <a:rPr lang="ru-RU" altLang="ru-RU" sz="2000" b="1" dirty="0" err="1">
                <a:solidFill>
                  <a:srgbClr val="073C65"/>
                </a:solidFill>
                <a:latin typeface="Tahoma" pitchFamily="34" charset="0"/>
              </a:rPr>
              <a:t>Бібліотекарем</a:t>
            </a:r>
            <a:r>
              <a:rPr lang="ru-RU" altLang="ru-RU" sz="2000" b="1" dirty="0">
                <a:solidFill>
                  <a:srgbClr val="073C65"/>
                </a:solidFill>
                <a:latin typeface="Tahoma" pitchFamily="34" charset="0"/>
              </a:rPr>
              <a:t> </a:t>
            </a:r>
            <a:r>
              <a:rPr lang="ru-RU" altLang="ru-RU" sz="2000" b="1" dirty="0" err="1" smtClean="0">
                <a:solidFill>
                  <a:srgbClr val="073C65"/>
                </a:solidFill>
                <a:latin typeface="Tahoma" pitchFamily="34" charset="0"/>
              </a:rPr>
              <a:t>працюю</a:t>
            </a:r>
            <a:r>
              <a:rPr lang="ru-RU" altLang="ru-RU" sz="2000" b="1" dirty="0" smtClean="0">
                <a:solidFill>
                  <a:srgbClr val="073C65"/>
                </a:solidFill>
                <a:latin typeface="Tahoma" pitchFamily="34" charset="0"/>
              </a:rPr>
              <a:t> </a:t>
            </a:r>
            <a:r>
              <a:rPr lang="ru-RU" altLang="ru-RU" sz="2000" b="1" dirty="0" err="1" smtClean="0">
                <a:solidFill>
                  <a:srgbClr val="073C65"/>
                </a:solidFill>
                <a:latin typeface="Tahoma" pitchFamily="34" charset="0"/>
              </a:rPr>
              <a:t>з</a:t>
            </a:r>
            <a:r>
              <a:rPr lang="ru-RU" altLang="ru-RU" sz="2000" b="1" dirty="0">
                <a:solidFill>
                  <a:srgbClr val="073C65"/>
                </a:solidFill>
                <a:latin typeface="Tahoma" pitchFamily="34" charset="0"/>
              </a:rPr>
              <a:t> </a:t>
            </a:r>
            <a:r>
              <a:rPr lang="ru-RU" altLang="ru-RU" sz="2000" b="1" dirty="0" smtClean="0">
                <a:solidFill>
                  <a:srgbClr val="073C65"/>
                </a:solidFill>
                <a:latin typeface="Tahoma" pitchFamily="34" charset="0"/>
              </a:rPr>
              <a:t>2010 </a:t>
            </a:r>
            <a:r>
              <a:rPr lang="ru-RU" altLang="ru-RU" sz="2000" b="1" dirty="0">
                <a:solidFill>
                  <a:srgbClr val="073C65"/>
                </a:solidFill>
                <a:latin typeface="Tahoma" pitchFamily="34" charset="0"/>
              </a:rPr>
              <a:t>року. </a:t>
            </a:r>
            <a:r>
              <a:rPr lang="ru-RU" altLang="ru-RU" sz="2000" b="1" dirty="0" err="1">
                <a:solidFill>
                  <a:srgbClr val="073C65"/>
                </a:solidFill>
                <a:latin typeface="Tahoma" pitchFamily="34" charset="0"/>
              </a:rPr>
              <a:t>Освіта</a:t>
            </a:r>
            <a:r>
              <a:rPr lang="ru-RU" altLang="ru-RU" sz="2000" b="1" dirty="0">
                <a:solidFill>
                  <a:srgbClr val="073C65"/>
                </a:solidFill>
                <a:latin typeface="Tahoma" pitchFamily="34" charset="0"/>
              </a:rPr>
              <a:t> </a:t>
            </a:r>
            <a:r>
              <a:rPr lang="ru-RU" altLang="ru-RU" sz="2000" b="1" dirty="0" err="1">
                <a:solidFill>
                  <a:srgbClr val="073C65"/>
                </a:solidFill>
                <a:latin typeface="Tahoma" pitchFamily="34" charset="0"/>
              </a:rPr>
              <a:t>вища</a:t>
            </a:r>
            <a:r>
              <a:rPr lang="ru-RU" altLang="ru-RU" sz="2000" b="1" dirty="0">
                <a:solidFill>
                  <a:srgbClr val="073C65"/>
                </a:solidFill>
                <a:latin typeface="Tahoma" pitchFamily="34" charset="0"/>
              </a:rPr>
              <a:t>.   </a:t>
            </a:r>
            <a:r>
              <a:rPr lang="ru-RU" altLang="ru-RU" sz="2000" b="1" dirty="0" err="1">
                <a:solidFill>
                  <a:srgbClr val="073C65"/>
                </a:solidFill>
                <a:latin typeface="Tahoma" pitchFamily="34" charset="0"/>
              </a:rPr>
              <a:t>Закінчила</a:t>
            </a:r>
            <a:r>
              <a:rPr lang="ru-RU" altLang="ru-RU" sz="2000" b="1" dirty="0">
                <a:solidFill>
                  <a:srgbClr val="073C65"/>
                </a:solidFill>
                <a:latin typeface="Tahoma" pitchFamily="34" charset="0"/>
              </a:rPr>
              <a:t> </a:t>
            </a:r>
            <a:r>
              <a:rPr lang="ru-RU" altLang="ru-RU" sz="2000" b="1" dirty="0" err="1" smtClean="0">
                <a:solidFill>
                  <a:srgbClr val="073C65"/>
                </a:solidFill>
                <a:latin typeface="Tahoma" pitchFamily="34" charset="0"/>
              </a:rPr>
              <a:t>Ужгородський</a:t>
            </a:r>
            <a:r>
              <a:rPr lang="ru-RU" altLang="ru-RU" sz="2000" b="1" dirty="0" smtClean="0">
                <a:solidFill>
                  <a:srgbClr val="073C65"/>
                </a:solidFill>
                <a:latin typeface="Tahoma" pitchFamily="34" charset="0"/>
              </a:rPr>
              <a:t>  </a:t>
            </a:r>
            <a:r>
              <a:rPr lang="ru-RU" altLang="ru-RU" sz="2000" b="1" dirty="0" err="1" smtClean="0">
                <a:solidFill>
                  <a:srgbClr val="073C65"/>
                </a:solidFill>
                <a:latin typeface="Tahoma" pitchFamily="34" charset="0"/>
              </a:rPr>
              <a:t>філіал</a:t>
            </a:r>
            <a:r>
              <a:rPr lang="ru-RU" altLang="ru-RU" sz="2000" b="1" dirty="0" smtClean="0">
                <a:solidFill>
                  <a:srgbClr val="073C65"/>
                </a:solidFill>
                <a:latin typeface="Tahoma" pitchFamily="34" charset="0"/>
              </a:rPr>
              <a:t> </a:t>
            </a:r>
            <a:r>
              <a:rPr lang="ru-RU" altLang="ru-RU" sz="2000" b="1" dirty="0" err="1" smtClean="0">
                <a:solidFill>
                  <a:srgbClr val="073C65"/>
                </a:solidFill>
                <a:latin typeface="Tahoma" pitchFamily="34" charset="0"/>
              </a:rPr>
              <a:t>Київського</a:t>
            </a:r>
            <a:r>
              <a:rPr lang="ru-RU" altLang="ru-RU" sz="2000" b="1" dirty="0" smtClean="0">
                <a:solidFill>
                  <a:srgbClr val="073C65"/>
                </a:solidFill>
                <a:latin typeface="Tahoma" pitchFamily="34" charset="0"/>
              </a:rPr>
              <a:t> </a:t>
            </a:r>
            <a:r>
              <a:rPr lang="ru-RU" altLang="ru-RU" sz="2000" b="1" dirty="0" err="1" smtClean="0">
                <a:solidFill>
                  <a:srgbClr val="073C65"/>
                </a:solidFill>
                <a:latin typeface="Tahoma" pitchFamily="34" charset="0"/>
              </a:rPr>
              <a:t>національного</a:t>
            </a:r>
            <a:r>
              <a:rPr lang="ru-RU" altLang="ru-RU" sz="2000" b="1" dirty="0" smtClean="0">
                <a:solidFill>
                  <a:srgbClr val="073C65"/>
                </a:solidFill>
                <a:latin typeface="Tahoma" pitchFamily="34" charset="0"/>
              </a:rPr>
              <a:t> </a:t>
            </a:r>
            <a:r>
              <a:rPr lang="ru-RU" altLang="ru-RU" sz="2000" b="1" dirty="0" err="1" smtClean="0">
                <a:solidFill>
                  <a:srgbClr val="073C65"/>
                </a:solidFill>
                <a:latin typeface="Tahoma" pitchFamily="34" charset="0"/>
              </a:rPr>
              <a:t>університету</a:t>
            </a:r>
            <a:r>
              <a:rPr lang="ru-RU" altLang="ru-RU" sz="2000" b="1" dirty="0" smtClean="0">
                <a:solidFill>
                  <a:srgbClr val="073C65"/>
                </a:solidFill>
                <a:latin typeface="Tahoma" pitchFamily="34" charset="0"/>
              </a:rPr>
              <a:t> </a:t>
            </a:r>
            <a:r>
              <a:rPr lang="ru-RU" altLang="ru-RU" sz="2000" b="1" dirty="0" err="1" smtClean="0">
                <a:solidFill>
                  <a:srgbClr val="073C65"/>
                </a:solidFill>
                <a:latin typeface="Tahoma" pitchFamily="34" charset="0"/>
              </a:rPr>
              <a:t>культури</a:t>
            </a:r>
            <a:r>
              <a:rPr lang="ru-RU" altLang="ru-RU" sz="2000" b="1" dirty="0" smtClean="0">
                <a:solidFill>
                  <a:srgbClr val="073C65"/>
                </a:solidFill>
                <a:latin typeface="Tahoma" pitchFamily="34" charset="0"/>
              </a:rPr>
              <a:t> і </a:t>
            </a:r>
            <a:r>
              <a:rPr lang="ru-RU" altLang="ru-RU" sz="2000" b="1" dirty="0" err="1" smtClean="0">
                <a:solidFill>
                  <a:srgbClr val="073C65"/>
                </a:solidFill>
                <a:latin typeface="Tahoma" pitchFamily="34" charset="0"/>
              </a:rPr>
              <a:t>мистецтва</a:t>
            </a:r>
            <a:r>
              <a:rPr lang="ru-RU" altLang="ru-RU" sz="2000" b="1" dirty="0" smtClean="0">
                <a:solidFill>
                  <a:srgbClr val="073C65"/>
                </a:solidFill>
                <a:latin typeface="Tahoma" pitchFamily="34" charset="0"/>
              </a:rPr>
              <a:t>.</a:t>
            </a:r>
            <a:r>
              <a:rPr lang="ru-RU" altLang="ru-RU" sz="2000" b="1" dirty="0">
                <a:solidFill>
                  <a:srgbClr val="073C65"/>
                </a:solidFill>
                <a:latin typeface="Tahoma" pitchFamily="34" charset="0"/>
              </a:rPr>
              <a:t> </a:t>
            </a:r>
            <a:r>
              <a:rPr lang="ru-RU" altLang="ru-RU" sz="2000" b="1" dirty="0" smtClean="0">
                <a:solidFill>
                  <a:srgbClr val="073C65"/>
                </a:solidFill>
                <a:latin typeface="Tahoma" pitchFamily="34" charset="0"/>
              </a:rPr>
              <a:t>  </a:t>
            </a:r>
            <a:endParaRPr lang="ru-RU" altLang="ru-RU" sz="2000" b="1" dirty="0">
              <a:solidFill>
                <a:srgbClr val="073C65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73275" y="116632"/>
            <a:ext cx="6531172" cy="1368152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uk-UA" sz="3600" i="1" dirty="0" smtClean="0">
                <a:solidFill>
                  <a:srgbClr val="CC0000"/>
                </a:solidFill>
              </a:rPr>
              <a:t>Основні завдання і    напрямки роботи бібліотеки</a:t>
            </a:r>
            <a:br>
              <a:rPr lang="uk-UA" sz="3600" i="1" dirty="0" smtClean="0">
                <a:solidFill>
                  <a:srgbClr val="CC0000"/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250825" y="1557338"/>
            <a:ext cx="4238625" cy="5072062"/>
          </a:xfrm>
        </p:spPr>
        <p:txBody>
          <a:bodyPr rtlCol="0">
            <a:normAutofit fontScale="25000" lnSpcReduction="20000"/>
          </a:bodyPr>
          <a:lstStyle/>
          <a:p>
            <a:pPr marL="45720" indent="0" algn="just" eaLnBrk="1" fontAlgn="auto" hangingPunct="1">
              <a:buClr>
                <a:schemeClr val="accent6">
                  <a:lumMod val="75000"/>
                </a:schemeClr>
              </a:buClr>
              <a:buNone/>
              <a:defRPr/>
            </a:pPr>
            <a:endParaRPr lang="uk-UA" sz="2500" b="1" i="1" dirty="0" smtClean="0">
              <a:solidFill>
                <a:srgbClr val="D60093"/>
              </a:solidFill>
            </a:endParaRPr>
          </a:p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None/>
              <a:defRPr/>
            </a:pPr>
            <a:endParaRPr lang="uk-UA" sz="2500" b="1" i="1" dirty="0" smtClean="0">
              <a:solidFill>
                <a:srgbClr val="D60093"/>
              </a:solidFill>
            </a:endParaRPr>
          </a:p>
          <a:p>
            <a:pPr marL="355600" indent="-311150" eaLnBrk="1" fontAlgn="auto" hangingPunct="1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uk-UA" sz="4800" b="1" i="1" dirty="0" smtClean="0">
                <a:solidFill>
                  <a:srgbClr val="D60093"/>
                </a:solidFill>
              </a:rPr>
              <a:t>1.   </a:t>
            </a:r>
            <a:r>
              <a:rPr lang="en-US" sz="4800" b="1" i="1" dirty="0" smtClean="0">
                <a:solidFill>
                  <a:srgbClr val="D60093"/>
                </a:solidFill>
              </a:rPr>
              <a:t>  </a:t>
            </a:r>
            <a:r>
              <a:rPr lang="uk-UA" sz="4800" b="1" i="1" dirty="0" smtClean="0">
                <a:solidFill>
                  <a:srgbClr val="D60093"/>
                </a:solidFill>
              </a:rPr>
              <a:t> Усіма формами і методами бібліотечної роботи сприяти  навчально-виховному процесу  гімназії.</a:t>
            </a:r>
            <a:r>
              <a:rPr lang="ru-RU" sz="4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           </a:t>
            </a:r>
            <a:r>
              <a:rPr lang="uk-UA" sz="4800" b="1" i="1" dirty="0" smtClean="0">
                <a:solidFill>
                  <a:schemeClr val="hlink"/>
                </a:solidFill>
              </a:rPr>
              <a:t> </a:t>
            </a:r>
          </a:p>
          <a:p>
            <a:pPr marL="355600" indent="-311150" eaLnBrk="1" fontAlgn="auto" hangingPunct="1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uk-UA" sz="4800" b="1" i="1" dirty="0" smtClean="0">
                <a:solidFill>
                  <a:srgbClr val="D60093"/>
                </a:solidFill>
              </a:rPr>
              <a:t>2.   </a:t>
            </a:r>
            <a:r>
              <a:rPr lang="en-US" sz="4800" b="1" i="1" dirty="0" smtClean="0">
                <a:solidFill>
                  <a:srgbClr val="D60093"/>
                </a:solidFill>
              </a:rPr>
              <a:t>  </a:t>
            </a:r>
            <a:r>
              <a:rPr lang="uk-UA" sz="4800" b="1" i="1" dirty="0" smtClean="0">
                <a:solidFill>
                  <a:srgbClr val="D60093"/>
                </a:solidFill>
              </a:rPr>
              <a:t> Проводити роботу  щодо вдосконалення інформаційної діяльності,  використання та збереження книжкового фонду.   </a:t>
            </a:r>
          </a:p>
          <a:p>
            <a:pPr marL="355600" indent="-311150" eaLnBrk="1" fontAlgn="auto" hangingPunct="1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uk-UA" sz="4800" b="1" i="1" dirty="0" smtClean="0">
                <a:solidFill>
                  <a:srgbClr val="D60093"/>
                </a:solidFill>
              </a:rPr>
              <a:t>3.  </a:t>
            </a:r>
            <a:r>
              <a:rPr lang="en-US" sz="4800" b="1" i="1" dirty="0" smtClean="0">
                <a:solidFill>
                  <a:srgbClr val="D60093"/>
                </a:solidFill>
              </a:rPr>
              <a:t> </a:t>
            </a:r>
            <a:r>
              <a:rPr lang="uk-UA" sz="4800" b="1" i="1" dirty="0" smtClean="0">
                <a:solidFill>
                  <a:srgbClr val="D60093"/>
                </a:solidFill>
              </a:rPr>
              <a:t>  Вести пошук  нових форм бібліотечної роботи        з виховання  в  учнів  гуманізму, милосердя, здорового способу життя.</a:t>
            </a:r>
            <a:endParaRPr lang="ru-RU" sz="4800" b="1" i="1" dirty="0" smtClean="0">
              <a:solidFill>
                <a:srgbClr val="D60093"/>
              </a:solidFill>
            </a:endParaRPr>
          </a:p>
          <a:p>
            <a:pPr marL="342900" indent="-342900">
              <a:buNone/>
            </a:pPr>
            <a:r>
              <a:rPr lang="uk-UA" sz="4800" b="1" i="1" dirty="0" smtClean="0">
                <a:solidFill>
                  <a:schemeClr val="hlink"/>
                </a:solidFill>
              </a:rPr>
              <a:t> </a:t>
            </a:r>
            <a:r>
              <a:rPr lang="uk-UA" sz="4800" b="1" i="1" dirty="0" smtClean="0">
                <a:solidFill>
                  <a:srgbClr val="D60093"/>
                </a:solidFill>
              </a:rPr>
              <a:t>4.    </a:t>
            </a:r>
            <a:r>
              <a:rPr lang="en-US" sz="4800" b="1" i="1" dirty="0" smtClean="0">
                <a:solidFill>
                  <a:srgbClr val="D60093"/>
                </a:solidFill>
              </a:rPr>
              <a:t>  </a:t>
            </a:r>
            <a:r>
              <a:rPr lang="uk-UA" sz="4800" b="1" i="1" dirty="0" smtClean="0">
                <a:solidFill>
                  <a:srgbClr val="D60093"/>
                </a:solidFill>
              </a:rPr>
              <a:t>Виховувати у гімназистів інформаційну культуру та культуру читання, навички самостійної роботи  з книгою, уміння   користуватися довідковою літературою.</a:t>
            </a:r>
          </a:p>
          <a:p>
            <a:pPr marL="342900" indent="-342900">
              <a:buNone/>
            </a:pPr>
            <a:r>
              <a:rPr lang="uk-UA" sz="4800" b="1" i="1" dirty="0" smtClean="0">
                <a:solidFill>
                  <a:schemeClr val="hlink"/>
                </a:solidFill>
              </a:rPr>
              <a:t> </a:t>
            </a:r>
            <a:r>
              <a:rPr lang="uk-UA" sz="4800" b="1" i="1" dirty="0" smtClean="0">
                <a:solidFill>
                  <a:srgbClr val="D60093"/>
                </a:solidFill>
              </a:rPr>
              <a:t>5.   Виховати шанобливе ставлення до книги.  </a:t>
            </a:r>
            <a:r>
              <a:rPr lang="uk-UA" sz="4800" b="1" i="1" dirty="0" smtClean="0">
                <a:solidFill>
                  <a:schemeClr val="hlink"/>
                </a:solidFill>
              </a:rPr>
              <a:t> </a:t>
            </a:r>
            <a:r>
              <a:rPr lang="uk-UA" sz="4800" b="1" i="1" dirty="0" smtClean="0">
                <a:solidFill>
                  <a:srgbClr val="D60093"/>
                </a:solidFill>
              </a:rPr>
              <a:t>  </a:t>
            </a:r>
          </a:p>
          <a:p>
            <a:pPr marL="355600" indent="-355600">
              <a:buNone/>
            </a:pPr>
            <a:r>
              <a:rPr lang="en-US" sz="4800" b="1" i="1" dirty="0" smtClean="0">
                <a:solidFill>
                  <a:srgbClr val="D60093"/>
                </a:solidFill>
              </a:rPr>
              <a:t> </a:t>
            </a:r>
            <a:r>
              <a:rPr lang="uk-UA" sz="4800" b="1" i="1" dirty="0" smtClean="0">
                <a:solidFill>
                  <a:srgbClr val="D60093"/>
                </a:solidFill>
              </a:rPr>
              <a:t>6.      Домагатися  тісного контакту з класними керівниками та   учителями - </a:t>
            </a:r>
            <a:r>
              <a:rPr lang="uk-UA" sz="4800" b="1" i="1" dirty="0" err="1" smtClean="0">
                <a:solidFill>
                  <a:srgbClr val="D60093"/>
                </a:solidFill>
              </a:rPr>
              <a:t>предметниками</a:t>
            </a:r>
            <a:r>
              <a:rPr lang="uk-UA" sz="4800" b="1" i="1" dirty="0" smtClean="0">
                <a:solidFill>
                  <a:srgbClr val="D60093"/>
                </a:solidFill>
              </a:rPr>
              <a:t>, а також з батьками учнів з метою  виховання   </a:t>
            </a:r>
            <a:endParaRPr lang="en-US" sz="4800" b="1" i="1" dirty="0" smtClean="0">
              <a:solidFill>
                <a:srgbClr val="D60093"/>
              </a:solidFill>
            </a:endParaRPr>
          </a:p>
          <a:p>
            <a:pPr marL="355600" indent="-355600">
              <a:buNone/>
            </a:pPr>
            <a:r>
              <a:rPr lang="uk-UA" sz="4800" b="1" i="1" dirty="0" smtClean="0">
                <a:solidFill>
                  <a:srgbClr val="D60093"/>
                </a:solidFill>
              </a:rPr>
              <a:t> 8.</a:t>
            </a:r>
            <a:r>
              <a:rPr lang="en-US" sz="4800" b="1" i="1" dirty="0" smtClean="0">
                <a:solidFill>
                  <a:srgbClr val="D60093"/>
                </a:solidFill>
              </a:rPr>
              <a:t>     </a:t>
            </a:r>
            <a:r>
              <a:rPr lang="uk-UA" sz="4800" b="1" i="1" dirty="0" smtClean="0">
                <a:solidFill>
                  <a:srgbClr val="D60093"/>
                </a:solidFill>
              </a:rPr>
              <a:t> </a:t>
            </a:r>
            <a:r>
              <a:rPr lang="en-US" sz="4800" b="1" i="1" dirty="0" smtClean="0">
                <a:solidFill>
                  <a:srgbClr val="D60093"/>
                </a:solidFill>
              </a:rPr>
              <a:t>C</a:t>
            </a:r>
            <a:r>
              <a:rPr lang="uk-UA" sz="4800" b="1" i="1" dirty="0" err="1" smtClean="0">
                <a:solidFill>
                  <a:srgbClr val="D60093"/>
                </a:solidFill>
              </a:rPr>
              <a:t>воєчасно</a:t>
            </a:r>
            <a:r>
              <a:rPr lang="uk-UA" sz="4800" b="1" i="1" dirty="0" smtClean="0">
                <a:solidFill>
                  <a:srgbClr val="D60093"/>
                </a:solidFill>
              </a:rPr>
              <a:t> обробляти  нові  книжкові</a:t>
            </a:r>
            <a:r>
              <a:rPr lang="en-US" sz="4800" b="1" i="1" dirty="0" smtClean="0">
                <a:solidFill>
                  <a:srgbClr val="D60093"/>
                </a:solidFill>
              </a:rPr>
              <a:t> </a:t>
            </a:r>
            <a:r>
              <a:rPr lang="uk-UA" sz="4800" b="1" i="1" dirty="0" smtClean="0">
                <a:solidFill>
                  <a:srgbClr val="D60093"/>
                </a:solidFill>
              </a:rPr>
              <a:t>надходження та оперативно інформувати  про</a:t>
            </a:r>
            <a:r>
              <a:rPr lang="en-US" sz="4800" b="1" i="1" dirty="0" smtClean="0">
                <a:solidFill>
                  <a:srgbClr val="D60093"/>
                </a:solidFill>
              </a:rPr>
              <a:t> </a:t>
            </a:r>
            <a:r>
              <a:rPr lang="uk-UA" sz="4800" b="1" i="1" dirty="0" smtClean="0">
                <a:solidFill>
                  <a:srgbClr val="D60093"/>
                </a:solidFill>
              </a:rPr>
              <a:t>них педагогічний та учнівський колектив.</a:t>
            </a:r>
          </a:p>
          <a:p>
            <a:pPr marL="355600" indent="-355600">
              <a:buNone/>
            </a:pPr>
            <a:r>
              <a:rPr lang="uk-UA" sz="4800" b="1" i="1" dirty="0" smtClean="0">
                <a:solidFill>
                  <a:srgbClr val="D60093"/>
                </a:solidFill>
              </a:rPr>
              <a:t> 9.</a:t>
            </a:r>
            <a:r>
              <a:rPr lang="en-US" sz="4800" b="1" i="1" dirty="0" smtClean="0">
                <a:solidFill>
                  <a:srgbClr val="D60093"/>
                </a:solidFill>
              </a:rPr>
              <a:t>      </a:t>
            </a:r>
            <a:r>
              <a:rPr lang="uk-UA" sz="4800" b="1" i="1" dirty="0" smtClean="0">
                <a:solidFill>
                  <a:srgbClr val="D60093"/>
                </a:solidFill>
              </a:rPr>
              <a:t>Залучити членів активу до організації</a:t>
            </a:r>
            <a:r>
              <a:rPr lang="en-US" sz="4800" b="1" i="1" dirty="0" smtClean="0">
                <a:solidFill>
                  <a:srgbClr val="D60093"/>
                </a:solidFill>
              </a:rPr>
              <a:t> </a:t>
            </a:r>
            <a:r>
              <a:rPr lang="uk-UA" sz="4800" b="1" i="1" dirty="0" smtClean="0">
                <a:solidFill>
                  <a:srgbClr val="D60093"/>
                </a:solidFill>
              </a:rPr>
              <a:t>та</a:t>
            </a:r>
            <a:r>
              <a:rPr lang="en-US" sz="4800" b="1" i="1" dirty="0" smtClean="0">
                <a:solidFill>
                  <a:srgbClr val="D60093"/>
                </a:solidFill>
              </a:rPr>
              <a:t>                                                                </a:t>
            </a:r>
            <a:r>
              <a:rPr lang="uk-UA" sz="4800" b="1" i="1" dirty="0" smtClean="0">
                <a:solidFill>
                  <a:srgbClr val="D60093"/>
                </a:solidFill>
              </a:rPr>
              <a:t>проведення  масових заходів  у гімназії, </a:t>
            </a:r>
            <a:r>
              <a:rPr lang="en-US" sz="4800" b="1" i="1" dirty="0" smtClean="0">
                <a:solidFill>
                  <a:srgbClr val="D60093"/>
                </a:solidFill>
              </a:rPr>
              <a:t>              </a:t>
            </a:r>
            <a:r>
              <a:rPr lang="uk-UA" sz="4800" b="1" i="1" dirty="0" smtClean="0">
                <a:solidFill>
                  <a:srgbClr val="D60093"/>
                </a:solidFill>
              </a:rPr>
              <a:t>брати </a:t>
            </a:r>
            <a:r>
              <a:rPr lang="en-US" sz="4800" b="1" i="1" dirty="0" smtClean="0">
                <a:solidFill>
                  <a:srgbClr val="D60093"/>
                </a:solidFill>
              </a:rPr>
              <a:t> </a:t>
            </a:r>
            <a:r>
              <a:rPr lang="uk-UA" sz="4800" b="1" i="1" dirty="0" smtClean="0">
                <a:solidFill>
                  <a:srgbClr val="D60093"/>
                </a:solidFill>
              </a:rPr>
              <a:t>участь у бібліотечній обробці нової</a:t>
            </a:r>
            <a:r>
              <a:rPr lang="en-US" sz="4800" b="1" i="1" dirty="0" smtClean="0">
                <a:solidFill>
                  <a:srgbClr val="D60093"/>
                </a:solidFill>
              </a:rPr>
              <a:t> </a:t>
            </a:r>
            <a:r>
              <a:rPr lang="uk-UA" sz="4800" b="1" i="1" dirty="0" smtClean="0">
                <a:solidFill>
                  <a:srgbClr val="D60093"/>
                </a:solidFill>
              </a:rPr>
              <a:t>літератури. </a:t>
            </a:r>
          </a:p>
        </p:txBody>
      </p:sp>
      <p:sp>
        <p:nvSpPr>
          <p:cNvPr id="8196" name="Объект 5"/>
          <p:cNvSpPr>
            <a:spLocks noGrp="1"/>
          </p:cNvSpPr>
          <p:nvPr>
            <p:ph sz="quarter" idx="14"/>
          </p:nvPr>
        </p:nvSpPr>
        <p:spPr>
          <a:xfrm>
            <a:off x="4645025" y="1989138"/>
            <a:ext cx="4175125" cy="3168650"/>
          </a:xfrm>
        </p:spPr>
        <p:txBody>
          <a:bodyPr/>
          <a:lstStyle/>
          <a:p>
            <a:pPr eaLnBrk="1" hangingPunct="1"/>
            <a:r>
              <a:rPr lang="ru-RU" altLang="ru-RU" sz="1800" smtClean="0">
                <a:solidFill>
                  <a:schemeClr val="tx1"/>
                </a:solidFill>
              </a:rPr>
              <a:t>Свою діяльність бібліотека здійснює відповідно до плану роботи та керуючись законодавчо-нормативними документами: </a:t>
            </a:r>
          </a:p>
          <a:p>
            <a:pPr eaLnBrk="1" hangingPunct="1"/>
            <a:r>
              <a:rPr lang="ru-RU" altLang="ru-RU" sz="1800" smtClean="0">
                <a:solidFill>
                  <a:schemeClr val="tx1"/>
                </a:solidFill>
              </a:rPr>
              <a:t> -Законом України «Про бібліотеку і бібліотечну справу»; </a:t>
            </a:r>
          </a:p>
          <a:p>
            <a:pPr eaLnBrk="1" hangingPunct="1"/>
            <a:r>
              <a:rPr lang="ru-RU" altLang="ru-RU" sz="1800" smtClean="0">
                <a:solidFill>
                  <a:schemeClr val="tx1"/>
                </a:solidFill>
              </a:rPr>
              <a:t> -Законом України «Про освіту»; </a:t>
            </a:r>
          </a:p>
          <a:p>
            <a:pPr eaLnBrk="1" hangingPunct="1"/>
            <a:r>
              <a:rPr lang="ru-RU" altLang="ru-RU" sz="1800" smtClean="0">
                <a:solidFill>
                  <a:schemeClr val="tx1"/>
                </a:solidFill>
              </a:rPr>
              <a:t> -«Положенням про шкільну бібліотеку» </a:t>
            </a:r>
          </a:p>
          <a:p>
            <a:pPr eaLnBrk="1" hangingPunct="1"/>
            <a:r>
              <a:rPr lang="ru-RU" altLang="ru-RU" sz="1800" smtClean="0">
                <a:solidFill>
                  <a:schemeClr val="tx1"/>
                </a:solidFill>
              </a:rPr>
              <a:t> -«Інструкцією про порядок доставки, комплектування та облік літератури». </a:t>
            </a:r>
          </a:p>
        </p:txBody>
      </p:sp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2073275" cy="185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3" y="2276872"/>
            <a:ext cx="7766248" cy="4032448"/>
          </a:xfrm>
        </p:spPr>
        <p:txBody>
          <a:bodyPr>
            <a:normAutofit/>
          </a:bodyPr>
          <a:lstStyle/>
          <a:p>
            <a:pPr marL="320040" indent="-320040" algn="l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uk-UA" sz="2400" i="1" dirty="0" smtClean="0">
                <a:solidFill>
                  <a:srgbClr val="7030A0"/>
                </a:solidFill>
              </a:rPr>
              <a:t/>
            </a:r>
            <a:br>
              <a:rPr lang="uk-UA" sz="2400" i="1" dirty="0" smtClean="0">
                <a:solidFill>
                  <a:srgbClr val="7030A0"/>
                </a:solidFill>
              </a:rPr>
            </a:br>
            <a:r>
              <a:rPr lang="uk-UA" sz="2400" i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Актуальність теми:</a:t>
            </a:r>
            <a:r>
              <a:rPr lang="uk-UA" sz="2000" i="1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uk-UA" sz="2000" i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uk-UA" sz="2000" i="1" dirty="0" smtClean="0">
                <a:solidFill>
                  <a:srgbClr val="7030A0"/>
                </a:solidFill>
                <a:latin typeface="Monotype Corsiva" pitchFamily="66" charset="0"/>
              </a:rPr>
              <a:t>	</a:t>
            </a:r>
            <a:r>
              <a:rPr lang="ru-RU" sz="2000" i="1" dirty="0" err="1" smtClean="0">
                <a:solidFill>
                  <a:srgbClr val="7030A0"/>
                </a:solidFill>
                <a:latin typeface="Monotype Corsiva" pitchFamily="66" charset="0"/>
                <a:cs typeface="Aharoni" pitchFamily="2" charset="-79"/>
              </a:rPr>
              <a:t>Особистісно</a:t>
            </a:r>
            <a:r>
              <a:rPr lang="ru-RU" sz="2000" i="1" dirty="0" smtClean="0">
                <a:solidFill>
                  <a:srgbClr val="7030A0"/>
                </a:solidFill>
                <a:latin typeface="Monotype Corsiva" pitchFamily="66" charset="0"/>
                <a:cs typeface="Aharoni" pitchFamily="2" charset="-79"/>
              </a:rPr>
              <a:t> </a:t>
            </a:r>
            <a:r>
              <a:rPr lang="ru-RU" sz="2000" i="1" dirty="0" err="1">
                <a:solidFill>
                  <a:srgbClr val="7030A0"/>
                </a:solidFill>
                <a:latin typeface="Monotype Corsiva" pitchFamily="66" charset="0"/>
                <a:cs typeface="Aharoni" pitchFamily="2" charset="-79"/>
              </a:rPr>
              <a:t>орієнтована</a:t>
            </a:r>
            <a:r>
              <a:rPr lang="ru-RU" sz="2000" i="1" dirty="0">
                <a:solidFill>
                  <a:srgbClr val="7030A0"/>
                </a:solidFill>
                <a:latin typeface="Monotype Corsiva" pitchFamily="66" charset="0"/>
                <a:cs typeface="Aharoni" pitchFamily="2" charset="-79"/>
              </a:rPr>
              <a:t> </a:t>
            </a:r>
            <a:r>
              <a:rPr lang="ru-RU" sz="2000" i="1" dirty="0" smtClean="0">
                <a:solidFill>
                  <a:srgbClr val="7030A0"/>
                </a:solidFill>
                <a:latin typeface="Monotype Corsiva" pitchFamily="66" charset="0"/>
                <a:cs typeface="Aharoni" pitchFamily="2" charset="-79"/>
              </a:rPr>
              <a:t>модель </a:t>
            </a:r>
            <a:r>
              <a:rPr lang="ru-RU" sz="2000" i="1" dirty="0" err="1" smtClean="0">
                <a:solidFill>
                  <a:srgbClr val="7030A0"/>
                </a:solidFill>
                <a:latin typeface="Monotype Corsiva" pitchFamily="66" charset="0"/>
                <a:cs typeface="Aharoni" pitchFamily="2" charset="-79"/>
              </a:rPr>
              <a:t>навчання</a:t>
            </a:r>
            <a:r>
              <a:rPr lang="ru-RU" sz="2000" i="1" dirty="0" smtClean="0">
                <a:solidFill>
                  <a:srgbClr val="7030A0"/>
                </a:solidFill>
                <a:latin typeface="Monotype Corsiva" pitchFamily="66" charset="0"/>
                <a:cs typeface="Aharoni" pitchFamily="2" charset="-79"/>
              </a:rPr>
              <a:t> </a:t>
            </a:r>
            <a:r>
              <a:rPr lang="ru-RU" sz="2000" i="1" dirty="0">
                <a:solidFill>
                  <a:srgbClr val="7030A0"/>
                </a:solidFill>
                <a:latin typeface="Monotype Corsiva" pitchFamily="66" charset="0"/>
                <a:cs typeface="Aharoni" pitchFamily="2" charset="-79"/>
              </a:rPr>
              <a:t>і </a:t>
            </a:r>
            <a:r>
              <a:rPr lang="ru-RU" sz="2000" i="1" dirty="0" err="1">
                <a:solidFill>
                  <a:srgbClr val="7030A0"/>
                </a:solidFill>
                <a:latin typeface="Monotype Corsiva" pitchFamily="66" charset="0"/>
                <a:cs typeface="Aharoni" pitchFamily="2" charset="-79"/>
              </a:rPr>
              <a:t>виховання</a:t>
            </a:r>
            <a:r>
              <a:rPr lang="ru-RU" sz="2000" i="1" dirty="0">
                <a:solidFill>
                  <a:srgbClr val="7030A0"/>
                </a:solidFill>
                <a:latin typeface="Monotype Corsiva" pitchFamily="66" charset="0"/>
                <a:cs typeface="Aharoni" pitchFamily="2" charset="-79"/>
              </a:rPr>
              <a:t> ставить </a:t>
            </a:r>
            <a:r>
              <a:rPr lang="ru-RU" sz="2400" i="1" dirty="0" err="1">
                <a:solidFill>
                  <a:srgbClr val="7030A0"/>
                </a:solidFill>
                <a:latin typeface="Monotype Corsiva" pitchFamily="66" charset="0"/>
                <a:cs typeface="Aharoni" pitchFamily="2" charset="-79"/>
              </a:rPr>
              <a:t>сьогодні</a:t>
            </a:r>
            <a:r>
              <a:rPr lang="ru-RU" sz="2000" i="1" dirty="0">
                <a:solidFill>
                  <a:srgbClr val="7030A0"/>
                </a:solidFill>
                <a:latin typeface="Monotype Corsiva" pitchFamily="66" charset="0"/>
                <a:cs typeface="Aharoni" pitchFamily="2" charset="-79"/>
              </a:rPr>
              <a:t> у центр </a:t>
            </a:r>
            <a:r>
              <a:rPr lang="ru-RU" sz="2000" i="1" dirty="0" err="1">
                <a:solidFill>
                  <a:srgbClr val="7030A0"/>
                </a:solidFill>
                <a:latin typeface="Monotype Corsiva" pitchFamily="66" charset="0"/>
                <a:cs typeface="Aharoni" pitchFamily="2" charset="-79"/>
              </a:rPr>
              <a:t>уваги</a:t>
            </a:r>
            <a:r>
              <a:rPr lang="ru-RU" sz="2000" i="1" dirty="0">
                <a:solidFill>
                  <a:srgbClr val="7030A0"/>
                </a:solidFill>
                <a:latin typeface="Monotype Corsiva" pitchFamily="66" charset="0"/>
                <a:cs typeface="Aharoni" pitchFamily="2" charset="-79"/>
              </a:rPr>
              <a:t> </a:t>
            </a:r>
            <a:r>
              <a:rPr lang="en-US" sz="2000" i="1" dirty="0" smtClean="0">
                <a:solidFill>
                  <a:srgbClr val="7030A0"/>
                </a:solidFill>
                <a:latin typeface="Monotype Corsiva" pitchFamily="66" charset="0"/>
                <a:cs typeface="Aharoni" pitchFamily="2" charset="-79"/>
              </a:rPr>
              <a:t> </a:t>
            </a:r>
            <a:r>
              <a:rPr lang="ru-RU" sz="2000" i="1" dirty="0" err="1" smtClean="0">
                <a:solidFill>
                  <a:srgbClr val="7030A0"/>
                </a:solidFill>
                <a:latin typeface="Monotype Corsiva" pitchFamily="66" charset="0"/>
                <a:cs typeface="Aharoni" pitchFamily="2" charset="-79"/>
              </a:rPr>
              <a:t>учня</a:t>
            </a:r>
            <a:r>
              <a:rPr lang="ru-RU" sz="2000" i="1" dirty="0" smtClean="0">
                <a:solidFill>
                  <a:srgbClr val="7030A0"/>
                </a:solidFill>
                <a:latin typeface="Monotype Corsiva" pitchFamily="66" charset="0"/>
                <a:cs typeface="Aharoni" pitchFamily="2" charset="-79"/>
              </a:rPr>
              <a:t> </a:t>
            </a:r>
            <a:r>
              <a:rPr lang="ru-RU" sz="2000" i="1" dirty="0">
                <a:solidFill>
                  <a:srgbClr val="7030A0"/>
                </a:solidFill>
                <a:latin typeface="Monotype Corsiva" pitchFamily="66" charset="0"/>
                <a:cs typeface="Aharoni" pitchFamily="2" charset="-79"/>
              </a:rPr>
              <a:t>як </a:t>
            </a:r>
            <a:r>
              <a:rPr lang="ru-RU" sz="2000" i="1" dirty="0" err="1">
                <a:solidFill>
                  <a:srgbClr val="7030A0"/>
                </a:solidFill>
                <a:latin typeface="Monotype Corsiva" pitchFamily="66" charset="0"/>
                <a:cs typeface="Aharoni" pitchFamily="2" charset="-79"/>
              </a:rPr>
              <a:t>особистість</a:t>
            </a:r>
            <a:r>
              <a:rPr lang="ru-RU" sz="2000" i="1" dirty="0">
                <a:solidFill>
                  <a:srgbClr val="7030A0"/>
                </a:solidFill>
                <a:latin typeface="Monotype Corsiva" pitchFamily="66" charset="0"/>
                <a:cs typeface="Aharoni" pitchFamily="2" charset="-79"/>
              </a:rPr>
              <a:t>, у </a:t>
            </a:r>
            <a:r>
              <a:rPr lang="ru-RU" sz="2000" i="1" dirty="0" err="1">
                <a:solidFill>
                  <a:srgbClr val="7030A0"/>
                </a:solidFill>
                <a:latin typeface="Monotype Corsiva" pitchFamily="66" charset="0"/>
                <a:cs typeface="Aharoni" pitchFamily="2" charset="-79"/>
              </a:rPr>
              <a:t>формуванні</a:t>
            </a:r>
            <a:r>
              <a:rPr lang="ru-RU" sz="2000" i="1" dirty="0">
                <a:solidFill>
                  <a:srgbClr val="7030A0"/>
                </a:solidFill>
                <a:latin typeface="Monotype Corsiva" pitchFamily="66" charset="0"/>
                <a:cs typeface="Aharoni" pitchFamily="2" charset="-79"/>
              </a:rPr>
              <a:t> </a:t>
            </a:r>
            <a:r>
              <a:rPr lang="ru-RU" sz="2000" i="1" dirty="0" err="1">
                <a:solidFill>
                  <a:srgbClr val="7030A0"/>
                </a:solidFill>
                <a:latin typeface="Monotype Corsiva" pitchFamily="66" charset="0"/>
                <a:cs typeface="Aharoni" pitchFamily="2" charset="-79"/>
              </a:rPr>
              <a:t>якої</a:t>
            </a:r>
            <a:r>
              <a:rPr lang="ru-RU" sz="2000" i="1" dirty="0">
                <a:solidFill>
                  <a:srgbClr val="7030A0"/>
                </a:solidFill>
                <a:latin typeface="Monotype Corsiva" pitchFamily="66" charset="0"/>
                <a:cs typeface="Aharoni" pitchFamily="2" charset="-79"/>
              </a:rPr>
              <a:t> немала роль </a:t>
            </a:r>
            <a:r>
              <a:rPr lang="ru-RU" sz="2000" i="1" dirty="0" err="1">
                <a:solidFill>
                  <a:srgbClr val="7030A0"/>
                </a:solidFill>
                <a:latin typeface="Monotype Corsiva" pitchFamily="66" charset="0"/>
                <a:cs typeface="Aharoni" pitchFamily="2" charset="-79"/>
              </a:rPr>
              <a:t>відведена</a:t>
            </a:r>
            <a:r>
              <a:rPr lang="ru-RU" sz="2000" i="1" dirty="0">
                <a:solidFill>
                  <a:srgbClr val="7030A0"/>
                </a:solidFill>
                <a:latin typeface="Monotype Corsiva" pitchFamily="66" charset="0"/>
                <a:cs typeface="Aharoni" pitchFamily="2" charset="-79"/>
              </a:rPr>
              <a:t> </a:t>
            </a:r>
            <a:r>
              <a:rPr lang="ru-RU" sz="2000" i="1" dirty="0" err="1">
                <a:solidFill>
                  <a:srgbClr val="7030A0"/>
                </a:solidFill>
                <a:latin typeface="Monotype Corsiva" pitchFamily="66" charset="0"/>
                <a:cs typeface="Aharoni" pitchFamily="2" charset="-79"/>
              </a:rPr>
              <a:t>книзі</a:t>
            </a:r>
            <a:r>
              <a:rPr lang="ru-RU" sz="2000" i="1" dirty="0" smtClean="0">
                <a:solidFill>
                  <a:srgbClr val="7030A0"/>
                </a:solidFill>
                <a:latin typeface="Monotype Corsiva" pitchFamily="66" charset="0"/>
                <a:cs typeface="Aharoni" pitchFamily="2" charset="-79"/>
              </a:rPr>
              <a:t>.</a:t>
            </a:r>
            <a:r>
              <a:rPr lang="uk-UA" sz="2000" dirty="0">
                <a:solidFill>
                  <a:srgbClr val="7030A0"/>
                </a:solidFill>
                <a:effectLst/>
                <a:latin typeface="Monotype Corsiva" pitchFamily="66" charset="0"/>
                <a:cs typeface="Aharoni" pitchFamily="2" charset="-79"/>
              </a:rPr>
              <a:t> </a:t>
            </a:r>
            <a:r>
              <a:rPr lang="ru-RU" sz="2000" dirty="0">
                <a:effectLst/>
                <a:latin typeface="Monotype Corsiva" pitchFamily="66" charset="0"/>
              </a:rPr>
              <a:t/>
            </a:r>
            <a:br>
              <a:rPr lang="ru-RU" sz="2000" dirty="0">
                <a:effectLst/>
                <a:latin typeface="Monotype Corsiva" pitchFamily="66" charset="0"/>
              </a:rPr>
            </a:br>
            <a:r>
              <a:rPr lang="ru-RU" sz="2000" dirty="0" smtClean="0">
                <a:effectLst/>
                <a:latin typeface="Monotype Corsiva" pitchFamily="66" charset="0"/>
              </a:rPr>
              <a:t>	</a:t>
            </a:r>
            <a:r>
              <a:rPr lang="ru-RU" sz="2000" dirty="0" smtClean="0">
                <a:solidFill>
                  <a:srgbClr val="7030A0"/>
                </a:solidFill>
                <a:effectLst/>
                <a:latin typeface="Monotype Corsiva" pitchFamily="66" charset="0"/>
              </a:rPr>
              <a:t>З </a:t>
            </a:r>
            <a:r>
              <a:rPr lang="ru-RU" sz="2000" dirty="0">
                <a:solidFill>
                  <a:srgbClr val="7030A0"/>
                </a:solidFill>
                <a:effectLst/>
                <a:latin typeface="Monotype Corsiva" pitchFamily="66" charset="0"/>
              </a:rPr>
              <a:t>книг </a:t>
            </a:r>
            <a:r>
              <a:rPr lang="ru-RU" sz="2000" dirty="0" err="1">
                <a:solidFill>
                  <a:srgbClr val="7030A0"/>
                </a:solidFill>
                <a:effectLst/>
                <a:latin typeface="Monotype Corsiva" pitchFamily="66" charset="0"/>
              </a:rPr>
              <a:t>діти</a:t>
            </a:r>
            <a:r>
              <a:rPr lang="ru-RU" sz="2000" dirty="0">
                <a:solidFill>
                  <a:srgbClr val="7030A0"/>
                </a:solidFill>
                <a:effectLst/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rgbClr val="7030A0"/>
                </a:solidFill>
                <a:effectLst/>
                <a:latin typeface="Monotype Corsiva" pitchFamily="66" charset="0"/>
              </a:rPr>
              <a:t>черпають</a:t>
            </a:r>
            <a:r>
              <a:rPr lang="ru-RU" sz="2000" dirty="0">
                <a:solidFill>
                  <a:srgbClr val="7030A0"/>
                </a:solidFill>
                <a:effectLst/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rgbClr val="7030A0"/>
                </a:solidFill>
                <a:effectLst/>
                <a:latin typeface="Monotype Corsiva" pitchFamily="66" charset="0"/>
              </a:rPr>
              <a:t>інформацію</a:t>
            </a:r>
            <a:r>
              <a:rPr lang="ru-RU" sz="2000" dirty="0">
                <a:solidFill>
                  <a:srgbClr val="7030A0"/>
                </a:solidFill>
                <a:effectLst/>
                <a:latin typeface="Monotype Corsiva" pitchFamily="66" charset="0"/>
              </a:rPr>
              <a:t> про </a:t>
            </a:r>
            <a:r>
              <a:rPr lang="ru-RU" sz="2000" dirty="0" err="1">
                <a:solidFill>
                  <a:srgbClr val="7030A0"/>
                </a:solidFill>
                <a:effectLst/>
                <a:latin typeface="Monotype Corsiva" pitchFamily="66" charset="0"/>
              </a:rPr>
              <a:t>оточуючий</a:t>
            </a:r>
            <a:r>
              <a:rPr lang="ru-RU" sz="2000" dirty="0">
                <a:solidFill>
                  <a:srgbClr val="7030A0"/>
                </a:solidFill>
                <a:effectLst/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rgbClr val="7030A0"/>
                </a:solidFill>
                <a:effectLst/>
                <a:latin typeface="Monotype Corsiva" pitchFamily="66" charset="0"/>
              </a:rPr>
              <a:t>їх</a:t>
            </a:r>
            <a:r>
              <a:rPr lang="ru-RU" sz="2000" dirty="0">
                <a:solidFill>
                  <a:srgbClr val="7030A0"/>
                </a:solidFill>
                <a:effectLst/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rgbClr val="7030A0"/>
                </a:solidFill>
                <a:effectLst/>
                <a:latin typeface="Monotype Corsiva" pitchFamily="66" charset="0"/>
              </a:rPr>
              <a:t>світ</a:t>
            </a:r>
            <a:r>
              <a:rPr lang="ru-RU" sz="2000" dirty="0">
                <a:solidFill>
                  <a:srgbClr val="7030A0"/>
                </a:solidFill>
                <a:effectLst/>
                <a:latin typeface="Monotype Corsiva" pitchFamily="66" charset="0"/>
              </a:rPr>
              <a:t>, </a:t>
            </a:r>
            <a:r>
              <a:rPr lang="ru-RU" sz="2000" dirty="0" err="1">
                <a:solidFill>
                  <a:srgbClr val="7030A0"/>
                </a:solidFill>
                <a:effectLst/>
                <a:latin typeface="Monotype Corsiva" pitchFamily="66" charset="0"/>
              </a:rPr>
              <a:t>всесвіт</a:t>
            </a:r>
            <a:r>
              <a:rPr lang="ru-RU" sz="2000" dirty="0">
                <a:solidFill>
                  <a:srgbClr val="7030A0"/>
                </a:solidFill>
                <a:effectLst/>
                <a:latin typeface="Monotype Corsiva" pitchFamily="66" charset="0"/>
              </a:rPr>
              <a:t>, </a:t>
            </a:r>
            <a:r>
              <a:rPr lang="ru-RU" sz="2000" dirty="0" err="1">
                <a:solidFill>
                  <a:srgbClr val="7030A0"/>
                </a:solidFill>
                <a:effectLst/>
                <a:latin typeface="Monotype Corsiva" pitchFamily="66" charset="0"/>
              </a:rPr>
              <a:t>уявлення</a:t>
            </a:r>
            <a:r>
              <a:rPr lang="ru-RU" sz="2000" dirty="0">
                <a:solidFill>
                  <a:srgbClr val="7030A0"/>
                </a:solidFill>
                <a:effectLst/>
                <a:latin typeface="Monotype Corsiva" pitchFamily="66" charset="0"/>
              </a:rPr>
              <a:t> про добро і зло, про правила </a:t>
            </a:r>
            <a:r>
              <a:rPr lang="ru-RU" sz="2000" dirty="0" err="1">
                <a:solidFill>
                  <a:srgbClr val="7030A0"/>
                </a:solidFill>
                <a:effectLst/>
                <a:latin typeface="Monotype Corsiva" pitchFamily="66" charset="0"/>
              </a:rPr>
              <a:t>поведінки</a:t>
            </a:r>
            <a:r>
              <a:rPr lang="ru-RU" sz="2000" dirty="0">
                <a:solidFill>
                  <a:srgbClr val="7030A0"/>
                </a:solidFill>
                <a:effectLst/>
                <a:latin typeface="Monotype Corsiva" pitchFamily="66" charset="0"/>
              </a:rPr>
              <a:t> в </a:t>
            </a:r>
            <a:r>
              <a:rPr lang="ru-RU" sz="2000" dirty="0" err="1">
                <a:solidFill>
                  <a:srgbClr val="7030A0"/>
                </a:solidFill>
                <a:effectLst/>
                <a:latin typeface="Monotype Corsiva" pitchFamily="66" charset="0"/>
              </a:rPr>
              <a:t>соціумі</a:t>
            </a:r>
            <a:r>
              <a:rPr lang="ru-RU" sz="2000" dirty="0">
                <a:solidFill>
                  <a:srgbClr val="7030A0"/>
                </a:solidFill>
                <a:effectLst/>
                <a:latin typeface="Monotype Corsiva" pitchFamily="66" charset="0"/>
              </a:rPr>
              <a:t>, </a:t>
            </a:r>
            <a:r>
              <a:rPr lang="ru-RU" sz="2000" dirty="0" smtClean="0">
                <a:solidFill>
                  <a:srgbClr val="7030A0"/>
                </a:solidFill>
                <a:effectLst/>
                <a:latin typeface="Monotype Corsiva" pitchFamily="66" charset="0"/>
              </a:rPr>
              <a:t> </a:t>
            </a:r>
            <a:r>
              <a:rPr lang="ru-RU" sz="2000" dirty="0">
                <a:solidFill>
                  <a:srgbClr val="7030A0"/>
                </a:solidFill>
                <a:effectLst/>
                <a:latin typeface="Monotype Corsiva" pitchFamily="66" charset="0"/>
              </a:rPr>
              <a:t>книга </a:t>
            </a:r>
            <a:r>
              <a:rPr lang="ru-RU" sz="2000" dirty="0" err="1">
                <a:solidFill>
                  <a:srgbClr val="7030A0"/>
                </a:solidFill>
                <a:effectLst/>
                <a:latin typeface="Monotype Corsiva" pitchFamily="66" charset="0"/>
              </a:rPr>
              <a:t>має</a:t>
            </a:r>
            <a:r>
              <a:rPr lang="ru-RU" sz="2000" dirty="0">
                <a:solidFill>
                  <a:srgbClr val="7030A0"/>
                </a:solidFill>
                <a:effectLst/>
                <a:latin typeface="Monotype Corsiva" pitchFamily="66" charset="0"/>
              </a:rPr>
              <a:t> великий </a:t>
            </a:r>
            <a:r>
              <a:rPr lang="ru-RU" sz="2000" dirty="0" err="1">
                <a:solidFill>
                  <a:srgbClr val="7030A0"/>
                </a:solidFill>
                <a:effectLst/>
                <a:latin typeface="Monotype Corsiva" pitchFamily="66" charset="0"/>
              </a:rPr>
              <a:t>виховний</a:t>
            </a:r>
            <a:r>
              <a:rPr lang="ru-RU" sz="2000" dirty="0">
                <a:solidFill>
                  <a:srgbClr val="7030A0"/>
                </a:solidFill>
                <a:effectLst/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rgbClr val="7030A0"/>
                </a:solidFill>
                <a:effectLst/>
                <a:latin typeface="Monotype Corsiva" pitchFamily="66" charset="0"/>
              </a:rPr>
              <a:t>вплив</a:t>
            </a:r>
            <a:r>
              <a:rPr lang="ru-RU" sz="2000" dirty="0">
                <a:solidFill>
                  <a:srgbClr val="7030A0"/>
                </a:solidFill>
                <a:effectLst/>
                <a:latin typeface="Monotype Corsiva" pitchFamily="66" charset="0"/>
              </a:rPr>
              <a:t> на </a:t>
            </a:r>
            <a:r>
              <a:rPr lang="ru-RU" sz="2000" dirty="0" err="1">
                <a:solidFill>
                  <a:srgbClr val="7030A0"/>
                </a:solidFill>
                <a:effectLst/>
                <a:latin typeface="Monotype Corsiva" pitchFamily="66" charset="0"/>
              </a:rPr>
              <a:t>формування</a:t>
            </a:r>
            <a:r>
              <a:rPr lang="ru-RU" sz="2000" dirty="0">
                <a:solidFill>
                  <a:srgbClr val="7030A0"/>
                </a:solidFill>
                <a:effectLst/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rgbClr val="7030A0"/>
                </a:solidFill>
                <a:effectLst/>
                <a:latin typeface="Monotype Corsiva" pitchFamily="66" charset="0"/>
              </a:rPr>
              <a:t>духовної</a:t>
            </a:r>
            <a:r>
              <a:rPr lang="ru-RU" sz="2000" dirty="0">
                <a:solidFill>
                  <a:srgbClr val="7030A0"/>
                </a:solidFill>
                <a:effectLst/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rgbClr val="7030A0"/>
                </a:solidFill>
                <a:effectLst/>
                <a:latin typeface="Monotype Corsiva" pitchFamily="66" charset="0"/>
              </a:rPr>
              <a:t>культури</a:t>
            </a:r>
            <a:r>
              <a:rPr lang="ru-RU" sz="2000" dirty="0">
                <a:solidFill>
                  <a:srgbClr val="7030A0"/>
                </a:solidFill>
                <a:effectLst/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rgbClr val="7030A0"/>
                </a:solidFill>
                <a:effectLst/>
                <a:latin typeface="Monotype Corsiva" pitchFamily="66" charset="0"/>
              </a:rPr>
              <a:t>особистості</a:t>
            </a:r>
            <a:r>
              <a:rPr lang="ru-RU" sz="2000" dirty="0">
                <a:solidFill>
                  <a:srgbClr val="7030A0"/>
                </a:solidFill>
                <a:effectLst/>
                <a:latin typeface="Monotype Corsiva" pitchFamily="66" charset="0"/>
              </a:rPr>
              <a:t>.</a:t>
            </a:r>
            <a:r>
              <a:rPr lang="uk-UA" sz="2000" dirty="0" smtClean="0">
                <a:solidFill>
                  <a:srgbClr val="7030A0"/>
                </a:solidFill>
                <a:effectLst/>
                <a:latin typeface="Monotype Corsiva" pitchFamily="66" charset="0"/>
                <a:cs typeface="Aharoni" pitchFamily="2" charset="-79"/>
              </a:rPr>
              <a:t/>
            </a:r>
            <a:br>
              <a:rPr lang="uk-UA" sz="2000" dirty="0" smtClean="0">
                <a:solidFill>
                  <a:srgbClr val="7030A0"/>
                </a:solidFill>
                <a:effectLst/>
                <a:latin typeface="Monotype Corsiva" pitchFamily="66" charset="0"/>
                <a:cs typeface="Aharoni" pitchFamily="2" charset="-79"/>
              </a:rPr>
            </a:br>
            <a:r>
              <a:rPr lang="uk-UA" sz="2000" dirty="0" smtClean="0">
                <a:solidFill>
                  <a:srgbClr val="7030A0"/>
                </a:solidFill>
                <a:effectLst/>
                <a:latin typeface="Monotype Corsiva" pitchFamily="66" charset="0"/>
                <a:cs typeface="Aharoni" pitchFamily="2" charset="-79"/>
              </a:rPr>
              <a:t>	С</a:t>
            </a:r>
            <a:r>
              <a:rPr lang="ru-RU" sz="2000" dirty="0" err="1">
                <a:solidFill>
                  <a:srgbClr val="7030A0"/>
                </a:solidFill>
                <a:effectLst/>
                <a:latin typeface="Monotype Corsiva" pitchFamily="66" charset="0"/>
                <a:cs typeface="Aharoni" pitchFamily="2" charset="-79"/>
              </a:rPr>
              <a:t>аме</a:t>
            </a:r>
            <a:r>
              <a:rPr lang="ru-RU" sz="2000" dirty="0">
                <a:solidFill>
                  <a:srgbClr val="7030A0"/>
                </a:solidFill>
                <a:effectLst/>
                <a:latin typeface="Monotype Corsiva" pitchFamily="66" charset="0"/>
                <a:cs typeface="Aharoni" pitchFamily="2" charset="-79"/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  <a:effectLst/>
                <a:latin typeface="Monotype Corsiva" pitchFamily="66" charset="0"/>
                <a:cs typeface="Aharoni" pitchFamily="2" charset="-79"/>
              </a:rPr>
              <a:t>шкільна</a:t>
            </a:r>
            <a:r>
              <a:rPr lang="ru-RU" sz="2000" dirty="0" smtClean="0">
                <a:solidFill>
                  <a:srgbClr val="7030A0"/>
                </a:solidFill>
                <a:effectLst/>
                <a:latin typeface="Monotype Corsiva" pitchFamily="66" charset="0"/>
                <a:cs typeface="Aharoni" pitchFamily="2" charset="-79"/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  <a:effectLst/>
                <a:latin typeface="Monotype Corsiva" pitchFamily="66" charset="0"/>
                <a:cs typeface="Aharoni" pitchFamily="2" charset="-79"/>
              </a:rPr>
              <a:t>бібліотека</a:t>
            </a:r>
            <a:r>
              <a:rPr lang="ru-RU" sz="2000" dirty="0" smtClean="0">
                <a:solidFill>
                  <a:srgbClr val="7030A0"/>
                </a:solidFill>
                <a:effectLst/>
                <a:latin typeface="Monotype Corsiva" pitchFamily="66" charset="0"/>
                <a:cs typeface="Aharoni" pitchFamily="2" charset="-79"/>
              </a:rPr>
              <a:t> в </a:t>
            </a:r>
            <a:r>
              <a:rPr lang="ru-RU" sz="2000" dirty="0" err="1" smtClean="0">
                <a:solidFill>
                  <a:srgbClr val="7030A0"/>
                </a:solidFill>
                <a:effectLst/>
                <a:latin typeface="Monotype Corsiva" pitchFamily="66" charset="0"/>
                <a:cs typeface="Aharoni" pitchFamily="2" charset="-79"/>
              </a:rPr>
              <a:t>тісній</a:t>
            </a:r>
            <a:r>
              <a:rPr lang="ru-RU" sz="2000" dirty="0" smtClean="0">
                <a:solidFill>
                  <a:srgbClr val="7030A0"/>
                </a:solidFill>
                <a:effectLst/>
                <a:latin typeface="Monotype Corsiva" pitchFamily="66" charset="0"/>
                <a:cs typeface="Aharoni" pitchFamily="2" charset="-79"/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  <a:effectLst/>
                <a:latin typeface="Monotype Corsiva" pitchFamily="66" charset="0"/>
                <a:cs typeface="Aharoni" pitchFamily="2" charset="-79"/>
              </a:rPr>
              <a:t>співпраці</a:t>
            </a:r>
            <a:r>
              <a:rPr lang="ru-RU" sz="2000" dirty="0" smtClean="0">
                <a:solidFill>
                  <a:srgbClr val="7030A0"/>
                </a:solidFill>
                <a:effectLst/>
                <a:latin typeface="Monotype Corsiva" pitchFamily="66" charset="0"/>
                <a:cs typeface="Aharoni" pitchFamily="2" charset="-79"/>
              </a:rPr>
              <a:t> з педагогами </a:t>
            </a:r>
            <a:r>
              <a:rPr lang="ru-RU" sz="2000" dirty="0" err="1" smtClean="0">
                <a:solidFill>
                  <a:srgbClr val="7030A0"/>
                </a:solidFill>
                <a:effectLst/>
                <a:latin typeface="Monotype Corsiva" pitchFamily="66" charset="0"/>
                <a:cs typeface="Aharoni" pitchFamily="2" charset="-79"/>
              </a:rPr>
              <a:t>належить</a:t>
            </a:r>
            <a:r>
              <a:rPr lang="ru-RU" sz="2000" dirty="0" smtClean="0">
                <a:solidFill>
                  <a:srgbClr val="7030A0"/>
                </a:solidFill>
                <a:effectLst/>
                <a:latin typeface="Monotype Corsiva" pitchFamily="66" charset="0"/>
                <a:cs typeface="Aharoni" pitchFamily="2" charset="-79"/>
              </a:rPr>
              <a:t> </a:t>
            </a:r>
            <a:r>
              <a:rPr lang="ru-RU" sz="2000" dirty="0">
                <a:solidFill>
                  <a:srgbClr val="7030A0"/>
                </a:solidFill>
                <a:effectLst/>
                <a:latin typeface="Monotype Corsiva" pitchFamily="66" charset="0"/>
                <a:cs typeface="Aharoni" pitchFamily="2" charset="-79"/>
              </a:rPr>
              <a:t>велика </a:t>
            </a:r>
            <a:r>
              <a:rPr lang="ru-RU" sz="2000" dirty="0" err="1">
                <a:solidFill>
                  <a:srgbClr val="7030A0"/>
                </a:solidFill>
                <a:effectLst/>
                <a:latin typeface="Monotype Corsiva" pitchFamily="66" charset="0"/>
                <a:cs typeface="Aharoni" pitchFamily="2" charset="-79"/>
              </a:rPr>
              <a:t>просвітницька</a:t>
            </a:r>
            <a:r>
              <a:rPr lang="ru-RU" sz="2000" dirty="0">
                <a:solidFill>
                  <a:srgbClr val="7030A0"/>
                </a:solidFill>
                <a:effectLst/>
                <a:latin typeface="Monotype Corsiva" pitchFamily="66" charset="0"/>
                <a:cs typeface="Aharoni" pitchFamily="2" charset="-79"/>
              </a:rPr>
              <a:t> робота у </a:t>
            </a:r>
            <a:r>
              <a:rPr lang="ru-RU" sz="2000" dirty="0" err="1">
                <a:solidFill>
                  <a:srgbClr val="7030A0"/>
                </a:solidFill>
                <a:effectLst/>
                <a:latin typeface="Monotype Corsiva" pitchFamily="66" charset="0"/>
                <a:cs typeface="Aharoni" pitchFamily="2" charset="-79"/>
              </a:rPr>
              <a:t>прилученні</a:t>
            </a:r>
            <a:r>
              <a:rPr lang="ru-RU" sz="2000" dirty="0">
                <a:solidFill>
                  <a:srgbClr val="7030A0"/>
                </a:solidFill>
                <a:effectLst/>
                <a:latin typeface="Monotype Corsiva" pitchFamily="66" charset="0"/>
                <a:cs typeface="Aharoni" pitchFamily="2" charset="-79"/>
              </a:rPr>
              <a:t>  </a:t>
            </a:r>
            <a:r>
              <a:rPr lang="ru-RU" sz="2000" dirty="0" err="1">
                <a:solidFill>
                  <a:srgbClr val="7030A0"/>
                </a:solidFill>
                <a:effectLst/>
                <a:latin typeface="Monotype Corsiva" pitchFamily="66" charset="0"/>
                <a:cs typeface="Aharoni" pitchFamily="2" charset="-79"/>
              </a:rPr>
              <a:t>підростаючого</a:t>
            </a:r>
            <a:r>
              <a:rPr lang="ru-RU" sz="2000" dirty="0">
                <a:solidFill>
                  <a:srgbClr val="7030A0"/>
                </a:solidFill>
                <a:effectLst/>
                <a:latin typeface="Monotype Corsiva" pitchFamily="66" charset="0"/>
                <a:cs typeface="Aharoni" pitchFamily="2" charset="-79"/>
              </a:rPr>
              <a:t> </a:t>
            </a:r>
            <a:r>
              <a:rPr lang="ru-RU" sz="2000" dirty="0" err="1">
                <a:solidFill>
                  <a:srgbClr val="7030A0"/>
                </a:solidFill>
                <a:effectLst/>
                <a:latin typeface="Monotype Corsiva" pitchFamily="66" charset="0"/>
                <a:cs typeface="Aharoni" pitchFamily="2" charset="-79"/>
              </a:rPr>
              <a:t>покоління</a:t>
            </a:r>
            <a:r>
              <a:rPr lang="ru-RU" sz="2000" dirty="0">
                <a:solidFill>
                  <a:srgbClr val="7030A0"/>
                </a:solidFill>
                <a:effectLst/>
                <a:latin typeface="Monotype Corsiva" pitchFamily="66" charset="0"/>
                <a:cs typeface="Aharoni" pitchFamily="2" charset="-79"/>
              </a:rPr>
              <a:t> до </a:t>
            </a:r>
            <a:r>
              <a:rPr lang="ru-RU" sz="2000" dirty="0" err="1">
                <a:solidFill>
                  <a:srgbClr val="7030A0"/>
                </a:solidFill>
                <a:effectLst/>
                <a:latin typeface="Monotype Corsiva" pitchFamily="66" charset="0"/>
                <a:cs typeface="Aharoni" pitchFamily="2" charset="-79"/>
              </a:rPr>
              <a:t>духовної</a:t>
            </a:r>
            <a:r>
              <a:rPr lang="ru-RU" sz="2000" dirty="0">
                <a:solidFill>
                  <a:srgbClr val="7030A0"/>
                </a:solidFill>
                <a:effectLst/>
                <a:latin typeface="Monotype Corsiva" pitchFamily="66" charset="0"/>
                <a:cs typeface="Aharoni" pitchFamily="2" charset="-79"/>
              </a:rPr>
              <a:t> </a:t>
            </a:r>
            <a:r>
              <a:rPr lang="ru-RU" sz="2000" dirty="0" err="1">
                <a:solidFill>
                  <a:srgbClr val="7030A0"/>
                </a:solidFill>
                <a:effectLst/>
                <a:latin typeface="Monotype Corsiva" pitchFamily="66" charset="0"/>
                <a:cs typeface="Aharoni" pitchFamily="2" charset="-79"/>
              </a:rPr>
              <a:t>спадщини</a:t>
            </a:r>
            <a:r>
              <a:rPr lang="ru-RU" sz="2000" dirty="0">
                <a:solidFill>
                  <a:srgbClr val="7030A0"/>
                </a:solidFill>
                <a:effectLst/>
                <a:latin typeface="Monotype Corsiva" pitchFamily="66" charset="0"/>
                <a:cs typeface="Aharoni" pitchFamily="2" charset="-79"/>
              </a:rPr>
              <a:t> через </a:t>
            </a:r>
            <a:r>
              <a:rPr lang="ru-RU" sz="2000" dirty="0" err="1">
                <a:solidFill>
                  <a:srgbClr val="7030A0"/>
                </a:solidFill>
                <a:effectLst/>
                <a:latin typeface="Monotype Corsiva" pitchFamily="66" charset="0"/>
                <a:cs typeface="Aharoni" pitchFamily="2" charset="-79"/>
              </a:rPr>
              <a:t>виховання</a:t>
            </a:r>
            <a:r>
              <a:rPr lang="ru-RU" sz="2000" dirty="0">
                <a:solidFill>
                  <a:srgbClr val="7030A0"/>
                </a:solidFill>
                <a:effectLst/>
                <a:latin typeface="Monotype Corsiva" pitchFamily="66" charset="0"/>
                <a:cs typeface="Aharoni" pitchFamily="2" charset="-79"/>
              </a:rPr>
              <a:t> </a:t>
            </a:r>
            <a:r>
              <a:rPr lang="ru-RU" sz="2000" dirty="0" err="1">
                <a:solidFill>
                  <a:srgbClr val="7030A0"/>
                </a:solidFill>
                <a:effectLst/>
                <a:latin typeface="Monotype Corsiva" pitchFamily="66" charset="0"/>
                <a:cs typeface="Aharoni" pitchFamily="2" charset="-79"/>
              </a:rPr>
              <a:t>інтересу</a:t>
            </a:r>
            <a:r>
              <a:rPr lang="ru-RU" sz="2000" dirty="0">
                <a:solidFill>
                  <a:srgbClr val="7030A0"/>
                </a:solidFill>
                <a:effectLst/>
                <a:latin typeface="Monotype Corsiva" pitchFamily="66" charset="0"/>
                <a:cs typeface="Aharoni" pitchFamily="2" charset="-79"/>
              </a:rPr>
              <a:t> до книги.</a:t>
            </a:r>
            <a:endParaRPr lang="ru-RU" sz="2000" i="1" dirty="0">
              <a:solidFill>
                <a:srgbClr val="7030A0"/>
              </a:solidFill>
              <a:latin typeface="Monotype Corsiva" pitchFamily="66" charset="0"/>
              <a:cs typeface="Aharoni" pitchFamily="2" charset="-79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188" y="333375"/>
            <a:ext cx="5761037" cy="2159000"/>
          </a:xfrm>
        </p:spPr>
        <p:txBody>
          <a:bodyPr rtlCol="0">
            <a:normAutofit/>
          </a:bodyPr>
          <a:lstStyle/>
          <a:p>
            <a:pPr algn="ctr" eaLnBrk="1" hangingPunct="1">
              <a:buNone/>
              <a:defRPr/>
            </a:pPr>
            <a:r>
              <a:rPr lang="uk-UA" sz="2400" b="1" i="1" dirty="0" smtClean="0">
                <a:solidFill>
                  <a:srgbClr val="AE1C04"/>
                </a:solidFill>
                <a:latin typeface="Monotype Corsiva" pitchFamily="66" charset="0"/>
              </a:rPr>
              <a:t>Проблемне питання:</a:t>
            </a:r>
            <a:endParaRPr lang="ru-RU" sz="2400" b="1" i="1" dirty="0" smtClean="0">
              <a:solidFill>
                <a:srgbClr val="AE1C04"/>
              </a:solidFill>
              <a:latin typeface="Monotype Corsiva" pitchFamily="66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uk-UA" sz="2400" b="1" i="1" dirty="0" smtClean="0">
                <a:solidFill>
                  <a:srgbClr val="7030A0"/>
                </a:solidFill>
                <a:latin typeface="Monotype Corsiva" pitchFamily="66" charset="0"/>
              </a:rPr>
              <a:t>Роль книги </a:t>
            </a:r>
          </a:p>
          <a:p>
            <a:pPr algn="ctr" eaLnBrk="1" hangingPunct="1">
              <a:buFontTx/>
              <a:buNone/>
              <a:defRPr/>
            </a:pPr>
            <a:r>
              <a:rPr lang="uk-UA" sz="2400" b="1" i="1" dirty="0" smtClean="0">
                <a:solidFill>
                  <a:srgbClr val="7030A0"/>
                </a:solidFill>
                <a:latin typeface="Monotype Corsiva" pitchFamily="66" charset="0"/>
              </a:rPr>
              <a:t>у формуванні </a:t>
            </a:r>
          </a:p>
          <a:p>
            <a:pPr algn="ctr" eaLnBrk="1" hangingPunct="1">
              <a:buFontTx/>
              <a:buNone/>
              <a:defRPr/>
            </a:pPr>
            <a:r>
              <a:rPr lang="uk-UA" sz="2400" b="1" i="1" dirty="0" smtClean="0">
                <a:solidFill>
                  <a:srgbClr val="7030A0"/>
                </a:solidFill>
                <a:latin typeface="Monotype Corsiva" pitchFamily="66" charset="0"/>
              </a:rPr>
              <a:t>особистості гімназиста</a:t>
            </a:r>
          </a:p>
        </p:txBody>
      </p:sp>
      <p:pic>
        <p:nvPicPr>
          <p:cNvPr id="4" name="Рисунок 3" descr="books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0500" y="14288"/>
            <a:ext cx="2416175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 dirty="0" smtClean="0">
              <a:solidFill>
                <a:srgbClr val="0033CC"/>
              </a:solidFill>
            </a:endParaRPr>
          </a:p>
        </p:txBody>
      </p:sp>
      <p:sp>
        <p:nvSpPr>
          <p:cNvPr id="27652" name="Oval 4"/>
          <p:cNvSpPr>
            <a:spLocks noChangeArrowheads="1"/>
          </p:cNvSpPr>
          <p:nvPr/>
        </p:nvSpPr>
        <p:spPr bwMode="auto">
          <a:xfrm>
            <a:off x="1042988" y="260350"/>
            <a:ext cx="7345362" cy="1368425"/>
          </a:xfrm>
          <a:prstGeom prst="ellipse">
            <a:avLst/>
          </a:prstGeom>
          <a:solidFill>
            <a:srgbClr val="00B0F0"/>
          </a:solidFill>
          <a:ln w="254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2400" b="1" dirty="0">
                <a:solidFill>
                  <a:srgbClr val="0000FF"/>
                </a:solidFill>
              </a:rPr>
              <a:t>Наша </a:t>
            </a:r>
            <a:r>
              <a:rPr lang="ru-RU" altLang="ru-RU" sz="2400" b="1" dirty="0" err="1">
                <a:solidFill>
                  <a:srgbClr val="0000FF"/>
                </a:solidFill>
              </a:rPr>
              <a:t>бібліотека</a:t>
            </a:r>
            <a:r>
              <a:rPr lang="ru-RU" altLang="ru-RU" sz="2400" b="1" dirty="0">
                <a:solidFill>
                  <a:srgbClr val="0000FF"/>
                </a:solidFill>
              </a:rPr>
              <a:t> як центр духовного</a:t>
            </a:r>
          </a:p>
          <a:p>
            <a:pPr algn="ctr"/>
            <a:r>
              <a:rPr lang="ru-RU" altLang="ru-RU" sz="2400" b="1" dirty="0">
                <a:solidFill>
                  <a:srgbClr val="0000FF"/>
                </a:solidFill>
              </a:rPr>
              <a:t> </a:t>
            </a:r>
            <a:r>
              <a:rPr lang="ru-RU" altLang="ru-RU" sz="2400" b="1" dirty="0" err="1">
                <a:solidFill>
                  <a:srgbClr val="0000FF"/>
                </a:solidFill>
              </a:rPr>
              <a:t>становлення</a:t>
            </a:r>
            <a:r>
              <a:rPr lang="ru-RU" altLang="ru-RU" sz="2400" b="1" dirty="0">
                <a:solidFill>
                  <a:srgbClr val="0000FF"/>
                </a:solidFill>
              </a:rPr>
              <a:t> </a:t>
            </a:r>
            <a:r>
              <a:rPr lang="ru-RU" altLang="ru-RU" sz="2400" b="1" dirty="0" err="1">
                <a:solidFill>
                  <a:srgbClr val="0000FF"/>
                </a:solidFill>
              </a:rPr>
              <a:t>особистості</a:t>
            </a:r>
            <a:r>
              <a:rPr lang="ru-RU" altLang="ru-RU" sz="2400" b="1" dirty="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27653" name="Oval 5"/>
          <p:cNvSpPr>
            <a:spLocks noChangeArrowheads="1"/>
          </p:cNvSpPr>
          <p:nvPr/>
        </p:nvSpPr>
        <p:spPr bwMode="auto">
          <a:xfrm>
            <a:off x="131763" y="2205038"/>
            <a:ext cx="4295775" cy="1728787"/>
          </a:xfrm>
          <a:prstGeom prst="ellipse">
            <a:avLst/>
          </a:prstGeom>
          <a:solidFill>
            <a:srgbClr val="00B0F0"/>
          </a:solidFill>
          <a:ln w="254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1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Сприяє</a:t>
            </a:r>
            <a:r>
              <a:rPr lang="ru-RU" altLang="ru-RU" sz="1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1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успішному</a:t>
            </a:r>
            <a:r>
              <a:rPr lang="ru-RU" altLang="ru-RU" sz="1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засвоєнню</a:t>
            </a:r>
            <a:endParaRPr lang="ru-RU" altLang="ru-RU" sz="1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1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учнями</a:t>
            </a:r>
            <a:endParaRPr lang="ru-RU" altLang="ru-RU" sz="1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1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навчальних</a:t>
            </a:r>
            <a:r>
              <a:rPr lang="ru-RU" altLang="ru-RU" sz="1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програм</a:t>
            </a:r>
            <a:endParaRPr lang="ru-RU" altLang="ru-RU" sz="1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4" name="Oval 6"/>
          <p:cNvSpPr>
            <a:spLocks noChangeArrowheads="1"/>
          </p:cNvSpPr>
          <p:nvPr/>
        </p:nvSpPr>
        <p:spPr bwMode="auto">
          <a:xfrm>
            <a:off x="4970463" y="2133600"/>
            <a:ext cx="4173537" cy="1727200"/>
          </a:xfrm>
          <a:prstGeom prst="ellipse">
            <a:avLst/>
          </a:prstGeom>
          <a:solidFill>
            <a:srgbClr val="00B0F0"/>
          </a:solidFill>
          <a:ln w="254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1800" b="1" dirty="0" err="1">
                <a:solidFill>
                  <a:srgbClr val="0000FF"/>
                </a:solidFill>
              </a:rPr>
              <a:t>Розвиває</a:t>
            </a:r>
            <a:r>
              <a:rPr lang="ru-RU" altLang="ru-RU" sz="1800" b="1" dirty="0">
                <a:solidFill>
                  <a:srgbClr val="0000FF"/>
                </a:solidFill>
              </a:rPr>
              <a:t> </a:t>
            </a:r>
            <a:r>
              <a:rPr lang="ru-RU" altLang="ru-RU" sz="1800" b="1" dirty="0" err="1">
                <a:solidFill>
                  <a:srgbClr val="0000FF"/>
                </a:solidFill>
              </a:rPr>
              <a:t>творчу</a:t>
            </a:r>
            <a:r>
              <a:rPr lang="ru-RU" altLang="ru-RU" sz="1800" b="1" dirty="0">
                <a:solidFill>
                  <a:srgbClr val="0000FF"/>
                </a:solidFill>
              </a:rPr>
              <a:t> думку, </a:t>
            </a:r>
          </a:p>
          <a:p>
            <a:pPr algn="ctr"/>
            <a:r>
              <a:rPr lang="ru-RU" altLang="ru-RU" sz="1800" b="1" dirty="0" err="1">
                <a:solidFill>
                  <a:srgbClr val="0000FF"/>
                </a:solidFill>
              </a:rPr>
              <a:t>пізнавальні</a:t>
            </a:r>
            <a:r>
              <a:rPr lang="ru-RU" altLang="ru-RU" sz="1800" b="1" dirty="0">
                <a:solidFill>
                  <a:srgbClr val="0000FF"/>
                </a:solidFill>
              </a:rPr>
              <a:t> </a:t>
            </a:r>
            <a:r>
              <a:rPr lang="ru-RU" altLang="ru-RU" sz="1800" b="1" dirty="0" err="1">
                <a:solidFill>
                  <a:srgbClr val="0000FF"/>
                </a:solidFill>
              </a:rPr>
              <a:t>здібності</a:t>
            </a:r>
            <a:r>
              <a:rPr lang="ru-RU" altLang="ru-RU" sz="1800" b="1" dirty="0">
                <a:solidFill>
                  <a:srgbClr val="0000FF"/>
                </a:solidFill>
              </a:rPr>
              <a:t> </a:t>
            </a:r>
          </a:p>
          <a:p>
            <a:pPr algn="ctr"/>
            <a:r>
              <a:rPr lang="ru-RU" altLang="ru-RU" sz="1800" b="1" dirty="0">
                <a:solidFill>
                  <a:srgbClr val="0000FF"/>
                </a:solidFill>
              </a:rPr>
              <a:t>та </a:t>
            </a:r>
            <a:r>
              <a:rPr lang="ru-RU" altLang="ru-RU" sz="1800" b="1" dirty="0" err="1" smtClean="0">
                <a:solidFill>
                  <a:srgbClr val="0000FF"/>
                </a:solidFill>
              </a:rPr>
              <a:t>інтереси</a:t>
            </a:r>
            <a:r>
              <a:rPr lang="en-US" altLang="ru-RU" sz="1800" b="1" dirty="0" smtClean="0">
                <a:solidFill>
                  <a:srgbClr val="0000FF"/>
                </a:solidFill>
              </a:rPr>
              <a:t> </a:t>
            </a:r>
            <a:r>
              <a:rPr lang="uk-UA" altLang="ru-RU" sz="1800" b="1" dirty="0" smtClean="0">
                <a:solidFill>
                  <a:srgbClr val="0000FF"/>
                </a:solidFill>
              </a:rPr>
              <a:t>гімназистів</a:t>
            </a:r>
            <a:endParaRPr lang="ru-RU" altLang="ru-RU" sz="1800" b="1" dirty="0">
              <a:solidFill>
                <a:srgbClr val="0000FF"/>
              </a:solidFill>
            </a:endParaRPr>
          </a:p>
        </p:txBody>
      </p:sp>
      <p:sp>
        <p:nvSpPr>
          <p:cNvPr id="27656" name="Oval 8"/>
          <p:cNvSpPr>
            <a:spLocks noChangeArrowheads="1"/>
          </p:cNvSpPr>
          <p:nvPr/>
        </p:nvSpPr>
        <p:spPr bwMode="auto">
          <a:xfrm>
            <a:off x="1258888" y="4437063"/>
            <a:ext cx="6992937" cy="2016125"/>
          </a:xfrm>
          <a:prstGeom prst="ellipse">
            <a:avLst/>
          </a:prstGeom>
          <a:solidFill>
            <a:srgbClr val="00B0F0"/>
          </a:solidFill>
          <a:ln w="254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1800" b="1" dirty="0" err="1">
                <a:solidFill>
                  <a:srgbClr val="0000FF"/>
                </a:solidFill>
              </a:rPr>
              <a:t>Формує</a:t>
            </a:r>
            <a:r>
              <a:rPr lang="ru-RU" altLang="ru-RU" sz="1800" b="1" dirty="0">
                <a:solidFill>
                  <a:srgbClr val="0000FF"/>
                </a:solidFill>
              </a:rPr>
              <a:t> </a:t>
            </a:r>
            <a:r>
              <a:rPr lang="ru-RU" altLang="ru-RU" sz="1800" b="1" dirty="0" err="1">
                <a:solidFill>
                  <a:srgbClr val="0000FF"/>
                </a:solidFill>
              </a:rPr>
              <a:t>духовну</a:t>
            </a:r>
            <a:r>
              <a:rPr lang="ru-RU" altLang="ru-RU" sz="1800" b="1" dirty="0">
                <a:solidFill>
                  <a:srgbClr val="0000FF"/>
                </a:solidFill>
              </a:rPr>
              <a:t> </a:t>
            </a:r>
          </a:p>
          <a:p>
            <a:pPr algn="ctr"/>
            <a:r>
              <a:rPr lang="ru-RU" altLang="ru-RU" sz="1800" b="1" dirty="0">
                <a:solidFill>
                  <a:srgbClr val="0000FF"/>
                </a:solidFill>
              </a:rPr>
              <a:t>культуру </a:t>
            </a:r>
            <a:r>
              <a:rPr lang="ru-RU" altLang="ru-RU" sz="1800" b="1" dirty="0" err="1" smtClean="0">
                <a:solidFill>
                  <a:srgbClr val="0000FF"/>
                </a:solidFill>
              </a:rPr>
              <a:t>гімназистів</a:t>
            </a:r>
            <a:r>
              <a:rPr lang="ru-RU" altLang="ru-RU" sz="1800" b="1" dirty="0" smtClean="0">
                <a:solidFill>
                  <a:srgbClr val="0000FF"/>
                </a:solidFill>
              </a:rPr>
              <a:t>, </a:t>
            </a:r>
            <a:r>
              <a:rPr lang="ru-RU" altLang="ru-RU" sz="1800" b="1" dirty="0" err="1">
                <a:solidFill>
                  <a:srgbClr val="0000FF"/>
                </a:solidFill>
              </a:rPr>
              <a:t>духовних</a:t>
            </a:r>
            <a:endParaRPr lang="ru-RU" altLang="ru-RU" sz="1800" b="1" dirty="0">
              <a:solidFill>
                <a:srgbClr val="0000FF"/>
              </a:solidFill>
            </a:endParaRPr>
          </a:p>
          <a:p>
            <a:pPr algn="ctr"/>
            <a:r>
              <a:rPr lang="ru-RU" altLang="ru-RU" sz="1800" b="1" dirty="0">
                <a:solidFill>
                  <a:srgbClr val="0000FF"/>
                </a:solidFill>
              </a:rPr>
              <a:t> </a:t>
            </a:r>
            <a:r>
              <a:rPr lang="ru-RU" altLang="ru-RU" sz="1800" b="1" dirty="0" err="1">
                <a:solidFill>
                  <a:srgbClr val="0000FF"/>
                </a:solidFill>
              </a:rPr>
              <a:t>ціннісних</a:t>
            </a:r>
            <a:r>
              <a:rPr lang="ru-RU" altLang="ru-RU" sz="1800" b="1" dirty="0">
                <a:solidFill>
                  <a:srgbClr val="0000FF"/>
                </a:solidFill>
              </a:rPr>
              <a:t> </a:t>
            </a:r>
            <a:r>
              <a:rPr lang="ru-RU" altLang="ru-RU" sz="1800" b="1" dirty="0" err="1">
                <a:solidFill>
                  <a:srgbClr val="0000FF"/>
                </a:solidFill>
              </a:rPr>
              <a:t>орієнтацій</a:t>
            </a:r>
            <a:r>
              <a:rPr lang="ru-RU" altLang="ru-RU" sz="1800" b="1" dirty="0">
                <a:solidFill>
                  <a:srgbClr val="0000FF"/>
                </a:solidFill>
              </a:rPr>
              <a:t> </a:t>
            </a:r>
          </a:p>
          <a:p>
            <a:pPr algn="ctr"/>
            <a:r>
              <a:rPr lang="ru-RU" altLang="ru-RU" sz="1800" b="1" dirty="0">
                <a:solidFill>
                  <a:srgbClr val="0000FF"/>
                </a:solidFill>
              </a:rPr>
              <a:t>через </a:t>
            </a:r>
            <a:r>
              <a:rPr lang="ru-RU" altLang="ru-RU" sz="1800" b="1" dirty="0" err="1">
                <a:solidFill>
                  <a:srgbClr val="0000FF"/>
                </a:solidFill>
              </a:rPr>
              <a:t>засвоєння</a:t>
            </a:r>
            <a:r>
              <a:rPr lang="ru-RU" altLang="ru-RU" sz="1800" b="1" dirty="0">
                <a:solidFill>
                  <a:srgbClr val="0000FF"/>
                </a:solidFill>
              </a:rPr>
              <a:t> </a:t>
            </a:r>
            <a:r>
              <a:rPr lang="ru-RU" altLang="ru-RU" sz="1800" b="1" dirty="0" err="1">
                <a:solidFill>
                  <a:srgbClr val="0000FF"/>
                </a:solidFill>
              </a:rPr>
              <a:t>надбань</a:t>
            </a:r>
            <a:endParaRPr lang="ru-RU" altLang="ru-RU" sz="1800" b="1" dirty="0">
              <a:solidFill>
                <a:srgbClr val="0000FF"/>
              </a:solidFill>
            </a:endParaRPr>
          </a:p>
          <a:p>
            <a:pPr algn="ctr"/>
            <a:r>
              <a:rPr lang="ru-RU" altLang="ru-RU" sz="1800" b="1" dirty="0">
                <a:solidFill>
                  <a:srgbClr val="0000FF"/>
                </a:solidFill>
              </a:rPr>
              <a:t> </a:t>
            </a:r>
            <a:r>
              <a:rPr lang="ru-RU" altLang="ru-RU" sz="1800" b="1" dirty="0" err="1">
                <a:solidFill>
                  <a:srgbClr val="0000FF"/>
                </a:solidFill>
              </a:rPr>
              <a:t>вітчизняної</a:t>
            </a:r>
            <a:r>
              <a:rPr lang="ru-RU" altLang="ru-RU" sz="1800" b="1" dirty="0">
                <a:solidFill>
                  <a:srgbClr val="0000FF"/>
                </a:solidFill>
              </a:rPr>
              <a:t> та </a:t>
            </a:r>
            <a:r>
              <a:rPr lang="ru-RU" altLang="ru-RU" sz="1800" b="1" dirty="0" err="1">
                <a:solidFill>
                  <a:srgbClr val="0000FF"/>
                </a:solidFill>
              </a:rPr>
              <a:t>духовної</a:t>
            </a:r>
            <a:r>
              <a:rPr lang="ru-RU" altLang="ru-RU" sz="1800" b="1" dirty="0">
                <a:solidFill>
                  <a:srgbClr val="0000FF"/>
                </a:solidFill>
              </a:rPr>
              <a:t> </a:t>
            </a:r>
            <a:r>
              <a:rPr lang="ru-RU" altLang="ru-RU" sz="1800" b="1" dirty="0" err="1" smtClean="0">
                <a:solidFill>
                  <a:srgbClr val="0000FF"/>
                </a:solidFill>
              </a:rPr>
              <a:t>культури</a:t>
            </a:r>
            <a:r>
              <a:rPr lang="ru-RU" altLang="ru-RU" sz="1800" b="1" dirty="0" smtClean="0">
                <a:solidFill>
                  <a:srgbClr val="0000FF"/>
                </a:solidFill>
              </a:rPr>
              <a:t> </a:t>
            </a:r>
            <a:endParaRPr lang="ru-RU" altLang="ru-RU" sz="1800" b="1" dirty="0">
              <a:solidFill>
                <a:srgbClr val="0000FF"/>
              </a:solidFill>
            </a:endParaRPr>
          </a:p>
        </p:txBody>
      </p:sp>
      <p:sp>
        <p:nvSpPr>
          <p:cNvPr id="10247" name="Line 14"/>
          <p:cNvSpPr>
            <a:spLocks noChangeShapeType="1"/>
          </p:cNvSpPr>
          <p:nvPr/>
        </p:nvSpPr>
        <p:spPr bwMode="auto">
          <a:xfrm>
            <a:off x="4751388" y="1628775"/>
            <a:ext cx="36512" cy="2808288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48" name="Line 15"/>
          <p:cNvSpPr>
            <a:spLocks noChangeShapeType="1"/>
          </p:cNvSpPr>
          <p:nvPr/>
        </p:nvSpPr>
        <p:spPr bwMode="auto">
          <a:xfrm>
            <a:off x="7459663" y="1366838"/>
            <a:ext cx="792162" cy="949325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49" name="Line 16"/>
          <p:cNvSpPr>
            <a:spLocks noChangeShapeType="1"/>
          </p:cNvSpPr>
          <p:nvPr/>
        </p:nvSpPr>
        <p:spPr bwMode="auto">
          <a:xfrm flipH="1">
            <a:off x="1042988" y="1266825"/>
            <a:ext cx="609600" cy="107950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0250" name="Picture 10" descr="C:\Users\Admin\Desktop\a_image0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688" y="4065588"/>
            <a:ext cx="1663700" cy="18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1" descr="C:\Users\Admin\Desktop\image002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7463" y="4070350"/>
            <a:ext cx="1908175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Oval 4"/>
          <p:cNvSpPr>
            <a:spLocks noChangeArrowheads="1"/>
          </p:cNvSpPr>
          <p:nvPr/>
        </p:nvSpPr>
        <p:spPr bwMode="auto">
          <a:xfrm>
            <a:off x="838200" y="2362200"/>
            <a:ext cx="7620000" cy="1752600"/>
          </a:xfrm>
          <a:prstGeom prst="ellipse">
            <a:avLst/>
          </a:prstGeom>
          <a:solidFill>
            <a:srgbClr val="00B050"/>
          </a:solidFill>
          <a:ln w="2540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2400" b="1" dirty="0">
                <a:solidFill>
                  <a:schemeClr val="bg2">
                    <a:lumMod val="25000"/>
                  </a:schemeClr>
                </a:solidFill>
              </a:rPr>
              <a:t>В </a:t>
            </a:r>
            <a:r>
              <a:rPr lang="ru-RU" altLang="ru-RU" sz="2400" b="1" dirty="0" err="1">
                <a:solidFill>
                  <a:schemeClr val="bg2">
                    <a:lumMod val="25000"/>
                  </a:schemeClr>
                </a:solidFill>
              </a:rPr>
              <a:t>своїй</a:t>
            </a:r>
            <a:r>
              <a:rPr lang="ru-RU" altLang="ru-RU" sz="2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altLang="ru-RU" sz="2400" b="1" dirty="0" err="1">
                <a:solidFill>
                  <a:schemeClr val="bg2">
                    <a:lumMod val="25000"/>
                  </a:schemeClr>
                </a:solidFill>
              </a:rPr>
              <a:t>роботі</a:t>
            </a:r>
            <a:endParaRPr lang="ru-RU" alt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ru-RU" altLang="ru-RU" sz="2400" b="1" dirty="0">
                <a:solidFill>
                  <a:schemeClr val="bg2">
                    <a:lumMod val="25000"/>
                  </a:schemeClr>
                </a:solidFill>
              </a:rPr>
              <a:t> над проблемною темою </a:t>
            </a:r>
            <a:r>
              <a:rPr lang="ru-RU" altLang="ru-RU" sz="2400" b="1" dirty="0" err="1">
                <a:solidFill>
                  <a:schemeClr val="bg2">
                    <a:lumMod val="25000"/>
                  </a:schemeClr>
                </a:solidFill>
              </a:rPr>
              <a:t>бібліотекар</a:t>
            </a:r>
            <a:endParaRPr lang="ru-RU" alt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ru-RU" altLang="ru-RU" sz="2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altLang="ru-RU" sz="2400" b="1" dirty="0" err="1">
                <a:solidFill>
                  <a:schemeClr val="bg2">
                    <a:lumMod val="25000"/>
                  </a:schemeClr>
                </a:solidFill>
              </a:rPr>
              <a:t>працює</a:t>
            </a:r>
            <a:r>
              <a:rPr lang="ru-RU" altLang="ru-RU" sz="2400" b="1" dirty="0">
                <a:solidFill>
                  <a:schemeClr val="bg2">
                    <a:lumMod val="25000"/>
                  </a:schemeClr>
                </a:solidFill>
              </a:rPr>
              <a:t> над </a:t>
            </a:r>
            <a:r>
              <a:rPr lang="ru-RU" altLang="ru-RU" sz="2400" b="1" dirty="0" err="1">
                <a:solidFill>
                  <a:schemeClr val="bg2">
                    <a:lumMod val="25000"/>
                  </a:schemeClr>
                </a:solidFill>
              </a:rPr>
              <a:t>завданнями</a:t>
            </a:r>
            <a:r>
              <a:rPr lang="ru-RU" altLang="ru-RU" sz="2400" b="1" dirty="0">
                <a:solidFill>
                  <a:schemeClr val="bg2">
                    <a:lumMod val="25000"/>
                  </a:schemeClr>
                </a:solidFill>
              </a:rPr>
              <a:t>:</a:t>
            </a:r>
          </a:p>
        </p:txBody>
      </p:sp>
      <p:sp>
        <p:nvSpPr>
          <p:cNvPr id="27653" name="Oval 5"/>
          <p:cNvSpPr>
            <a:spLocks noChangeArrowheads="1"/>
          </p:cNvSpPr>
          <p:nvPr/>
        </p:nvSpPr>
        <p:spPr bwMode="auto">
          <a:xfrm>
            <a:off x="152400" y="404813"/>
            <a:ext cx="4095750" cy="1692275"/>
          </a:xfrm>
          <a:prstGeom prst="ellipse">
            <a:avLst/>
          </a:prstGeom>
          <a:solidFill>
            <a:srgbClr val="00FF00"/>
          </a:solidFill>
          <a:ln w="25400">
            <a:solidFill>
              <a:schemeClr val="accent4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1800" b="1" dirty="0" err="1">
                <a:solidFill>
                  <a:schemeClr val="bg2">
                    <a:lumMod val="25000"/>
                  </a:schemeClr>
                </a:solidFill>
              </a:rPr>
              <a:t>володіти</a:t>
            </a:r>
            <a:r>
              <a:rPr lang="ru-RU" sz="1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bg2">
                    <a:lumMod val="25000"/>
                  </a:schemeClr>
                </a:solidFill>
              </a:rPr>
              <a:t>вмінням</a:t>
            </a:r>
            <a:endParaRPr lang="ru-RU" sz="1800" b="1" dirty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defRPr/>
            </a:pPr>
            <a:r>
              <a:rPr lang="ru-RU" sz="1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bg2">
                    <a:lumMod val="25000"/>
                  </a:schemeClr>
                </a:solidFill>
              </a:rPr>
              <a:t>співвідносити</a:t>
            </a:r>
            <a:endParaRPr lang="ru-RU" sz="1800" b="1" dirty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defRPr/>
            </a:pPr>
            <a:r>
              <a:rPr lang="ru-RU" sz="1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bg2">
                    <a:lumMod val="25000"/>
                  </a:schemeClr>
                </a:solidFill>
              </a:rPr>
              <a:t>форми</a:t>
            </a:r>
            <a:r>
              <a:rPr lang="ru-RU" sz="1800" b="1" dirty="0">
                <a:solidFill>
                  <a:schemeClr val="bg2">
                    <a:lumMod val="25000"/>
                  </a:schemeClr>
                </a:solidFill>
              </a:rPr>
              <a:t> і </a:t>
            </a:r>
            <a:r>
              <a:rPr lang="ru-RU" sz="1800" b="1" dirty="0" err="1">
                <a:solidFill>
                  <a:schemeClr val="bg2">
                    <a:lumMod val="25000"/>
                  </a:schemeClr>
                </a:solidFill>
              </a:rPr>
              <a:t>методи</a:t>
            </a:r>
            <a:r>
              <a:rPr lang="ru-RU" sz="1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bg2">
                    <a:lumMod val="25000"/>
                  </a:schemeClr>
                </a:solidFill>
              </a:rPr>
              <a:t>роботи</a:t>
            </a:r>
            <a:endParaRPr lang="ru-RU" sz="1800" b="1" dirty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defRPr/>
            </a:pPr>
            <a:r>
              <a:rPr lang="ru-RU" sz="1800" b="1" dirty="0">
                <a:solidFill>
                  <a:schemeClr val="bg2">
                    <a:lumMod val="25000"/>
                  </a:schemeClr>
                </a:solidFill>
              </a:rPr>
              <a:t> з </a:t>
            </a:r>
            <a:r>
              <a:rPr lang="ru-RU" sz="1800" b="1" dirty="0" err="1">
                <a:solidFill>
                  <a:schemeClr val="bg2">
                    <a:lumMod val="25000"/>
                  </a:schemeClr>
                </a:solidFill>
              </a:rPr>
              <a:t>моральними</a:t>
            </a:r>
            <a:r>
              <a:rPr lang="ru-RU" sz="1800" b="1" dirty="0">
                <a:solidFill>
                  <a:schemeClr val="bg2">
                    <a:lumMod val="25000"/>
                  </a:schemeClr>
                </a:solidFill>
              </a:rPr>
              <a:t> потребами і </a:t>
            </a:r>
          </a:p>
          <a:p>
            <a:pPr algn="ctr">
              <a:defRPr/>
            </a:pPr>
            <a:r>
              <a:rPr lang="ru-RU" sz="1800" b="1" dirty="0">
                <a:solidFill>
                  <a:schemeClr val="bg2">
                    <a:lumMod val="25000"/>
                  </a:schemeClr>
                </a:solidFill>
              </a:rPr>
              <a:t>мотивами </a:t>
            </a:r>
          </a:p>
          <a:p>
            <a:pPr algn="ctr">
              <a:defRPr/>
            </a:pPr>
            <a:r>
              <a:rPr lang="ru-RU" sz="1800" b="1" dirty="0" err="1">
                <a:solidFill>
                  <a:schemeClr val="bg2">
                    <a:lumMod val="25000"/>
                  </a:schemeClr>
                </a:solidFill>
              </a:rPr>
              <a:t>поведінки</a:t>
            </a:r>
            <a:r>
              <a:rPr lang="ru-RU" sz="1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bg2">
                    <a:lumMod val="25000"/>
                  </a:schemeClr>
                </a:solidFill>
              </a:rPr>
              <a:t>учнів</a:t>
            </a:r>
            <a:endParaRPr lang="ru-RU" sz="1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7654" name="Oval 6"/>
          <p:cNvSpPr>
            <a:spLocks noChangeArrowheads="1"/>
          </p:cNvSpPr>
          <p:nvPr/>
        </p:nvSpPr>
        <p:spPr bwMode="auto">
          <a:xfrm>
            <a:off x="4643438" y="381001"/>
            <a:ext cx="4271962" cy="1676399"/>
          </a:xfrm>
          <a:prstGeom prst="ellipse">
            <a:avLst/>
          </a:prstGeom>
          <a:solidFill>
            <a:srgbClr val="00FF00"/>
          </a:solidFill>
          <a:ln w="2540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1800" b="1" dirty="0" err="1">
                <a:solidFill>
                  <a:schemeClr val="bg2">
                    <a:lumMod val="25000"/>
                  </a:schemeClr>
                </a:solidFill>
              </a:rPr>
              <a:t>володіти</a:t>
            </a:r>
            <a:r>
              <a:rPr lang="ru-RU" altLang="ru-RU" sz="1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altLang="ru-RU" sz="1800" b="1" dirty="0" err="1">
                <a:solidFill>
                  <a:schemeClr val="bg2">
                    <a:lumMod val="25000"/>
                  </a:schemeClr>
                </a:solidFill>
              </a:rPr>
              <a:t>вмінням</a:t>
            </a:r>
            <a:r>
              <a:rPr lang="ru-RU" altLang="ru-RU" sz="1800" b="1" dirty="0">
                <a:solidFill>
                  <a:schemeClr val="bg2">
                    <a:lumMod val="25000"/>
                  </a:schemeClr>
                </a:solidFill>
              </a:rPr>
              <a:t> через книгу </a:t>
            </a:r>
          </a:p>
          <a:p>
            <a:pPr algn="ctr"/>
            <a:r>
              <a:rPr lang="ru-RU" altLang="ru-RU" sz="1800" b="1" dirty="0" err="1">
                <a:solidFill>
                  <a:schemeClr val="bg2">
                    <a:lumMod val="25000"/>
                  </a:schemeClr>
                </a:solidFill>
              </a:rPr>
              <a:t>формувати</a:t>
            </a:r>
            <a:endParaRPr lang="ru-RU" altLang="ru-RU" sz="1800" b="1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ru-RU" altLang="ru-RU" sz="1800" b="1" dirty="0" err="1">
                <a:solidFill>
                  <a:schemeClr val="bg2">
                    <a:lumMod val="25000"/>
                  </a:schemeClr>
                </a:solidFill>
              </a:rPr>
              <a:t>творчу</a:t>
            </a:r>
            <a:r>
              <a:rPr lang="ru-RU" altLang="ru-RU" sz="1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altLang="ru-RU" sz="1800" b="1" dirty="0" err="1">
                <a:solidFill>
                  <a:schemeClr val="bg2">
                    <a:lumMod val="25000"/>
                  </a:schemeClr>
                </a:solidFill>
              </a:rPr>
              <a:t>особистість</a:t>
            </a:r>
            <a:endParaRPr lang="ru-RU" altLang="ru-RU" sz="1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269" name="Line 14"/>
          <p:cNvSpPr>
            <a:spLocks noChangeShapeType="1"/>
          </p:cNvSpPr>
          <p:nvPr/>
        </p:nvSpPr>
        <p:spPr bwMode="auto">
          <a:xfrm flipV="1">
            <a:off x="6477000" y="1981200"/>
            <a:ext cx="304800" cy="6096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0" name="Line 15"/>
          <p:cNvSpPr>
            <a:spLocks noChangeShapeType="1"/>
          </p:cNvSpPr>
          <p:nvPr/>
        </p:nvSpPr>
        <p:spPr bwMode="auto">
          <a:xfrm>
            <a:off x="7086600" y="3886200"/>
            <a:ext cx="722313" cy="873125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1" name="Line 16"/>
          <p:cNvSpPr>
            <a:spLocks noChangeShapeType="1"/>
          </p:cNvSpPr>
          <p:nvPr/>
        </p:nvSpPr>
        <p:spPr bwMode="auto">
          <a:xfrm flipH="1">
            <a:off x="1271588" y="3886201"/>
            <a:ext cx="862012" cy="892174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" name="Oval 6"/>
          <p:cNvSpPr>
            <a:spLocks noChangeArrowheads="1"/>
          </p:cNvSpPr>
          <p:nvPr/>
        </p:nvSpPr>
        <p:spPr bwMode="auto">
          <a:xfrm>
            <a:off x="4800600" y="4598988"/>
            <a:ext cx="4114800" cy="1655762"/>
          </a:xfrm>
          <a:prstGeom prst="ellipse">
            <a:avLst/>
          </a:prstGeom>
          <a:solidFill>
            <a:srgbClr val="00FF00"/>
          </a:solidFill>
          <a:ln w="2540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1800" b="1" dirty="0" err="1" smtClean="0">
                <a:solidFill>
                  <a:schemeClr val="bg2">
                    <a:lumMod val="25000"/>
                  </a:schemeClr>
                </a:solidFill>
              </a:rPr>
              <a:t>звертати</a:t>
            </a:r>
            <a:r>
              <a:rPr lang="ru-RU" altLang="ru-RU" sz="18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altLang="ru-RU" sz="1800" b="1" dirty="0" err="1" smtClean="0">
                <a:solidFill>
                  <a:schemeClr val="bg2">
                    <a:lumMod val="25000"/>
                  </a:schemeClr>
                </a:solidFill>
              </a:rPr>
              <a:t>посилену</a:t>
            </a:r>
            <a:r>
              <a:rPr lang="ru-RU" altLang="ru-RU" sz="18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altLang="ru-RU" sz="1800" b="1" dirty="0" err="1" smtClean="0">
                <a:solidFill>
                  <a:schemeClr val="bg2">
                    <a:lumMod val="25000"/>
                  </a:schemeClr>
                </a:solidFill>
              </a:rPr>
              <a:t>увагу</a:t>
            </a:r>
            <a:r>
              <a:rPr lang="ru-RU" altLang="ru-RU" sz="1800" b="1" dirty="0" smtClean="0">
                <a:solidFill>
                  <a:schemeClr val="bg2">
                    <a:lumMod val="25000"/>
                  </a:schemeClr>
                </a:solidFill>
              </a:rPr>
              <a:t> до</a:t>
            </a:r>
          </a:p>
          <a:p>
            <a:pPr algn="ctr"/>
            <a:r>
              <a:rPr lang="ru-RU" altLang="ru-RU" sz="18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altLang="ru-RU" sz="1800" b="1" dirty="0" err="1" smtClean="0">
                <a:solidFill>
                  <a:schemeClr val="bg2">
                    <a:lumMod val="25000"/>
                  </a:schemeClr>
                </a:solidFill>
              </a:rPr>
              <a:t>особистості</a:t>
            </a:r>
            <a:r>
              <a:rPr lang="ru-RU" altLang="ru-RU" sz="1800" b="1" dirty="0" smtClean="0">
                <a:solidFill>
                  <a:schemeClr val="bg2">
                    <a:lumMod val="25000"/>
                  </a:schemeClr>
                </a:solidFill>
              </a:rPr>
              <a:t> кожного </a:t>
            </a:r>
            <a:r>
              <a:rPr lang="ru-RU" altLang="ru-RU" sz="1800" b="1" dirty="0" err="1" smtClean="0">
                <a:solidFill>
                  <a:schemeClr val="bg2">
                    <a:lumMod val="25000"/>
                  </a:schemeClr>
                </a:solidFill>
              </a:rPr>
              <a:t>учня</a:t>
            </a:r>
            <a:endParaRPr lang="ru-RU" altLang="ru-RU" sz="1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7" name="Oval 6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4581128"/>
            <a:ext cx="4267200" cy="1656000"/>
          </a:xfrm>
          <a:prstGeom prst="ellipse">
            <a:avLst/>
          </a:prstGeom>
          <a:solidFill>
            <a:srgbClr val="00FF00"/>
          </a:solidFill>
          <a:ln w="2540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marL="0" indent="0" algn="ctr" eaLnBrk="1" hangingPunct="1">
              <a:buFont typeface="Georgia" pitchFamily="18" charset="0"/>
              <a:buNone/>
              <a:defRPr/>
            </a:pPr>
            <a:r>
              <a:rPr lang="ru-RU" sz="1800" dirty="0" err="1">
                <a:solidFill>
                  <a:schemeClr val="bg2">
                    <a:lumMod val="25000"/>
                  </a:schemeClr>
                </a:solidFill>
              </a:rPr>
              <a:t>залучати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</a:rPr>
              <a:t> кожного 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до </a:t>
            </a:r>
            <a:r>
              <a:rPr lang="ru-RU" sz="1800" dirty="0" err="1">
                <a:solidFill>
                  <a:schemeClr val="bg2">
                    <a:lumMod val="25000"/>
                  </a:schemeClr>
                </a:solidFill>
              </a:rPr>
              <a:t>різностороньої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2">
                    <a:lumMod val="25000"/>
                  </a:schemeClr>
                </a:solidFill>
              </a:rPr>
              <a:t>діяльності</a:t>
            </a:r>
            <a:endParaRPr lang="ru-RU" sz="1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274" name="Line 14"/>
          <p:cNvSpPr>
            <a:spLocks noChangeShapeType="1"/>
          </p:cNvSpPr>
          <p:nvPr/>
        </p:nvSpPr>
        <p:spPr bwMode="auto">
          <a:xfrm flipH="1" flipV="1">
            <a:off x="2133600" y="2057400"/>
            <a:ext cx="533400" cy="6096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76348" y="4114800"/>
            <a:ext cx="4997380" cy="2211959"/>
          </a:xfrm>
        </p:spPr>
        <p:txBody>
          <a:bodyPr/>
          <a:lstStyle/>
          <a:p>
            <a:pPr marL="0" lvl="0" indent="0">
              <a:spcBef>
                <a:spcPct val="20000"/>
              </a:spcBef>
              <a:spcAft>
                <a:spcPts val="300"/>
              </a:spcAft>
              <a:buNone/>
            </a:pPr>
            <a:r>
              <a:rPr lang="uk-UA" sz="1800" b="0" dirty="0">
                <a:solidFill>
                  <a:srgbClr val="404040"/>
                </a:solidFill>
                <a:effectLst/>
              </a:rPr>
              <a:t>Інформаційні потреби вивчаються різними методами: спостереження, індивідуальна бесіда, аналіз читацьких формулярів, опитування.</a:t>
            </a:r>
            <a:br>
              <a:rPr lang="uk-UA" sz="1800" b="0" dirty="0">
                <a:solidFill>
                  <a:srgbClr val="404040"/>
                </a:solidFill>
                <a:effectLst/>
              </a:rPr>
            </a:br>
            <a:r>
              <a:rPr lang="ru-RU" sz="1800" b="0" dirty="0" smtClean="0">
                <a:latin typeface="+mn-lt"/>
              </a:rPr>
              <a:t/>
            </a:r>
            <a:br>
              <a:rPr lang="ru-RU" sz="1800" b="0" dirty="0" smtClean="0">
                <a:latin typeface="+mn-lt"/>
              </a:rPr>
            </a:br>
            <a:endParaRPr lang="ru-RU" sz="1800" b="0" dirty="0">
              <a:latin typeface="+mn-lt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295400" y="304800"/>
            <a:ext cx="7237040" cy="3429000"/>
          </a:xfrm>
        </p:spPr>
        <p:txBody>
          <a:bodyPr/>
          <a:lstStyle/>
          <a:p>
            <a:pPr marL="0" indent="0" algn="just">
              <a:buNone/>
            </a:pPr>
            <a:r>
              <a:rPr lang="uk-UA" sz="2400" dirty="0" smtClean="0">
                <a:solidFill>
                  <a:srgbClr val="FF0000"/>
                </a:solidFill>
              </a:rPr>
              <a:t>Гімназійна бібліотека </a:t>
            </a:r>
            <a:r>
              <a:rPr lang="uk-UA" sz="1900" dirty="0" smtClean="0"/>
              <a:t>– інформаційний центр навчального закладу, метою якого є забезпечення інформаційних потреб користувачів через своєчасне інформування</a:t>
            </a:r>
            <a:r>
              <a:rPr lang="uk-UA" sz="1800" dirty="0" smtClean="0"/>
              <a:t>.</a:t>
            </a:r>
            <a:r>
              <a:rPr lang="uk-UA" sz="1800" dirty="0"/>
              <a:t> Інформаційні потреби вивчаються різними методами: спостереження, індивідуальна бесіда, аналіз читацьких формулярів, опитування.</a:t>
            </a:r>
            <a:endParaRPr lang="uk-UA" sz="1800" dirty="0" smtClean="0"/>
          </a:p>
        </p:txBody>
      </p:sp>
      <p:pic>
        <p:nvPicPr>
          <p:cNvPr id="49158" name="Picture 6" descr="http://im2-tub-ua.yandex.net/i?id=176103173-06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4221088"/>
            <a:ext cx="2448272" cy="244827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0" name="Picture 8" descr="http://i53.beon.ru/77/53/2205377/44/87698144/0b0d80424c3eb9e9885975478a84905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6834484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9391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Oval 4"/>
          <p:cNvSpPr>
            <a:spLocks noChangeArrowheads="1"/>
          </p:cNvSpPr>
          <p:nvPr/>
        </p:nvSpPr>
        <p:spPr bwMode="auto">
          <a:xfrm>
            <a:off x="1524000" y="2514600"/>
            <a:ext cx="6329511" cy="1524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altLang="ru-RU" sz="2400" b="1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ru-RU" sz="2400" b="1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Бібліотека</a:t>
            </a:r>
            <a:r>
              <a:rPr lang="ru-RU" altLang="ru-RU" sz="24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altLang="ru-RU" sz="2400" b="1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шкільний</a:t>
            </a:r>
            <a:r>
              <a:rPr lang="ru-RU" altLang="ru-RU" sz="24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b="1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інформаційний</a:t>
            </a:r>
            <a:endParaRPr lang="ru-RU" altLang="ru-RU" sz="2400" b="1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ru-RU" sz="24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центр</a:t>
            </a:r>
            <a:endParaRPr lang="ru-RU" altLang="ru-RU" sz="24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3" name="Oval 5"/>
          <p:cNvSpPr>
            <a:spLocks noChangeArrowheads="1"/>
          </p:cNvSpPr>
          <p:nvPr/>
        </p:nvSpPr>
        <p:spPr bwMode="auto">
          <a:xfrm>
            <a:off x="5715001" y="4611811"/>
            <a:ext cx="3429000" cy="128763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1400" b="1" dirty="0" err="1" smtClean="0">
                <a:solidFill>
                  <a:schemeClr val="bg2">
                    <a:lumMod val="25000"/>
                  </a:schemeClr>
                </a:solidFill>
              </a:rPr>
              <a:t>Масова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 робота (</a:t>
            </a:r>
            <a:r>
              <a:rPr lang="ru-RU" sz="1400" b="1" dirty="0" err="1" smtClean="0">
                <a:solidFill>
                  <a:schemeClr val="bg2">
                    <a:lumMod val="25000"/>
                  </a:schemeClr>
                </a:solidFill>
              </a:rPr>
              <a:t>книжкові</a:t>
            </a:r>
            <a:endParaRPr lang="ru-RU" sz="1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bg2">
                    <a:lumMod val="25000"/>
                  </a:schemeClr>
                </a:solidFill>
              </a:rPr>
              <a:t>виставки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, огляди </a:t>
            </a:r>
            <a:r>
              <a:rPr lang="ru-RU" sz="1400" b="1" dirty="0" err="1" smtClean="0">
                <a:solidFill>
                  <a:schemeClr val="bg2">
                    <a:lumMod val="25000"/>
                  </a:schemeClr>
                </a:solidFill>
              </a:rPr>
              <a:t>літератури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</a:p>
          <a:p>
            <a:pPr algn="ctr">
              <a:defRPr/>
            </a:pPr>
            <a:r>
              <a:rPr lang="ru-RU" sz="1400" b="1" dirty="0" err="1" smtClean="0">
                <a:solidFill>
                  <a:schemeClr val="bg2">
                    <a:lumMod val="25000"/>
                  </a:schemeClr>
                </a:solidFill>
              </a:rPr>
              <a:t>презентацій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sz="1400" b="1" dirty="0" err="1" smtClean="0">
                <a:solidFill>
                  <a:schemeClr val="bg2">
                    <a:lumMod val="25000"/>
                  </a:schemeClr>
                </a:solidFill>
              </a:rPr>
              <a:t>літературні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pPr algn="ctr">
              <a:defRPr/>
            </a:pPr>
            <a:r>
              <a:rPr lang="ru-RU" sz="1400" b="1" dirty="0" err="1" smtClean="0">
                <a:solidFill>
                  <a:schemeClr val="bg2">
                    <a:lumMod val="25000"/>
                  </a:schemeClr>
                </a:solidFill>
              </a:rPr>
              <a:t>ігри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,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 свята)</a:t>
            </a:r>
            <a:endParaRPr lang="ru-RU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7654" name="Oval 6"/>
          <p:cNvSpPr>
            <a:spLocks noChangeArrowheads="1"/>
          </p:cNvSpPr>
          <p:nvPr/>
        </p:nvSpPr>
        <p:spPr bwMode="auto">
          <a:xfrm>
            <a:off x="4805773" y="533400"/>
            <a:ext cx="3977866" cy="1524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1400" b="1" dirty="0" err="1" smtClean="0">
                <a:solidFill>
                  <a:schemeClr val="bg2">
                    <a:lumMod val="25000"/>
                  </a:schemeClr>
                </a:solidFill>
              </a:rPr>
              <a:t>Довідкова</a:t>
            </a:r>
            <a:r>
              <a:rPr lang="ru-RU" altLang="ru-RU" sz="1400" b="1" dirty="0" smtClean="0">
                <a:solidFill>
                  <a:schemeClr val="bg2">
                    <a:lumMod val="25000"/>
                  </a:schemeClr>
                </a:solidFill>
              </a:rPr>
              <a:t> робота (фонд </a:t>
            </a:r>
            <a:r>
              <a:rPr lang="ru-RU" altLang="ru-RU" sz="1400" b="1" dirty="0" err="1" smtClean="0">
                <a:solidFill>
                  <a:schemeClr val="bg2">
                    <a:lumMod val="25000"/>
                  </a:schemeClr>
                </a:solidFill>
              </a:rPr>
              <a:t>літератури</a:t>
            </a:r>
            <a:r>
              <a:rPr lang="ru-RU" altLang="ru-RU" sz="1400" b="1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</a:p>
          <a:p>
            <a:pPr algn="ctr"/>
            <a:r>
              <a:rPr lang="ru-RU" altLang="ru-RU" sz="1400" b="1" dirty="0" smtClean="0">
                <a:solidFill>
                  <a:schemeClr val="bg2">
                    <a:lumMod val="25000"/>
                  </a:schemeClr>
                </a:solidFill>
              </a:rPr>
              <a:t>фонд </a:t>
            </a:r>
            <a:r>
              <a:rPr lang="ru-RU" altLang="ru-RU" sz="1400" b="1" dirty="0" err="1" smtClean="0">
                <a:solidFill>
                  <a:schemeClr val="bg2">
                    <a:lumMod val="25000"/>
                  </a:schemeClr>
                </a:solidFill>
              </a:rPr>
              <a:t>підручників</a:t>
            </a:r>
            <a:r>
              <a:rPr lang="ru-RU" altLang="ru-RU" sz="1400" b="1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ru-RU" altLang="ru-RU" sz="1400" b="1" dirty="0" err="1" smtClean="0">
                <a:solidFill>
                  <a:schemeClr val="bg2">
                    <a:lumMod val="25000"/>
                  </a:schemeClr>
                </a:solidFill>
              </a:rPr>
              <a:t>Енциклопедії</a:t>
            </a:r>
            <a:r>
              <a:rPr lang="ru-RU" altLang="ru-RU" sz="1400" b="1" dirty="0" smtClean="0">
                <a:solidFill>
                  <a:schemeClr val="bg2">
                    <a:lumMod val="25000"/>
                  </a:schemeClr>
                </a:solidFill>
              </a:rPr>
              <a:t>, словники, </a:t>
            </a:r>
          </a:p>
          <a:p>
            <a:pPr algn="ctr"/>
            <a:r>
              <a:rPr lang="ru-RU" altLang="ru-RU" sz="1400" b="1" dirty="0" err="1" smtClean="0">
                <a:solidFill>
                  <a:schemeClr val="bg2">
                    <a:lumMod val="25000"/>
                  </a:schemeClr>
                </a:solidFill>
              </a:rPr>
              <a:t>довідники</a:t>
            </a:r>
            <a:r>
              <a:rPr lang="ru-RU" altLang="ru-RU" sz="1400" b="1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ru-RU" altLang="ru-RU" sz="1400" b="1" dirty="0" err="1" smtClean="0">
                <a:solidFill>
                  <a:schemeClr val="bg2">
                    <a:lumMod val="25000"/>
                  </a:schemeClr>
                </a:solidFill>
              </a:rPr>
              <a:t>Систематичний</a:t>
            </a:r>
            <a:r>
              <a:rPr lang="ru-RU" altLang="ru-RU" sz="1400" b="1" dirty="0" smtClean="0">
                <a:solidFill>
                  <a:schemeClr val="bg2">
                    <a:lumMod val="25000"/>
                  </a:schemeClr>
                </a:solidFill>
              </a:rPr>
              <a:t> каталог, </a:t>
            </a:r>
          </a:p>
          <a:p>
            <a:pPr algn="ctr"/>
            <a:r>
              <a:rPr lang="ru-RU" altLang="ru-RU" sz="1400" b="1" dirty="0" smtClean="0">
                <a:solidFill>
                  <a:schemeClr val="bg2">
                    <a:lumMod val="25000"/>
                  </a:schemeClr>
                </a:solidFill>
              </a:rPr>
              <a:t>картотеки). </a:t>
            </a:r>
            <a:r>
              <a:rPr lang="ru-RU" altLang="ru-RU" sz="1400" b="1" dirty="0" err="1" smtClean="0">
                <a:solidFill>
                  <a:schemeClr val="bg2">
                    <a:lumMod val="25000"/>
                  </a:schemeClr>
                </a:solidFill>
              </a:rPr>
              <a:t>Тематичні</a:t>
            </a:r>
            <a:r>
              <a:rPr lang="ru-RU" altLang="ru-RU" sz="1400" b="1" dirty="0" smtClean="0">
                <a:solidFill>
                  <a:schemeClr val="bg2">
                    <a:lumMod val="25000"/>
                  </a:schemeClr>
                </a:solidFill>
              </a:rPr>
              <a:t> папки</a:t>
            </a:r>
            <a:endParaRPr lang="ru-RU" altLang="ru-RU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269" name="Line 14"/>
          <p:cNvSpPr>
            <a:spLocks noChangeShapeType="1"/>
          </p:cNvSpPr>
          <p:nvPr/>
        </p:nvSpPr>
        <p:spPr bwMode="auto">
          <a:xfrm flipV="1">
            <a:off x="6781800" y="1981200"/>
            <a:ext cx="214312" cy="683046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0" name="Line 15"/>
          <p:cNvSpPr>
            <a:spLocks noChangeShapeType="1"/>
          </p:cNvSpPr>
          <p:nvPr/>
        </p:nvSpPr>
        <p:spPr bwMode="auto">
          <a:xfrm>
            <a:off x="6971506" y="3659311"/>
            <a:ext cx="798513" cy="949325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1" name="Line 16"/>
          <p:cNvSpPr>
            <a:spLocks noChangeShapeType="1"/>
          </p:cNvSpPr>
          <p:nvPr/>
        </p:nvSpPr>
        <p:spPr bwMode="auto">
          <a:xfrm flipH="1">
            <a:off x="1875294" y="3733800"/>
            <a:ext cx="944106" cy="874836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" name="Oval 6"/>
          <p:cNvSpPr>
            <a:spLocks noChangeArrowheads="1"/>
          </p:cNvSpPr>
          <p:nvPr/>
        </p:nvSpPr>
        <p:spPr bwMode="auto">
          <a:xfrm>
            <a:off x="3048000" y="5445224"/>
            <a:ext cx="3352800" cy="124157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1400" b="1" dirty="0" err="1" smtClean="0">
                <a:solidFill>
                  <a:schemeClr val="bg2">
                    <a:lumMod val="25000"/>
                  </a:schemeClr>
                </a:solidFill>
              </a:rPr>
              <a:t>Роботи</a:t>
            </a:r>
            <a:r>
              <a:rPr lang="ru-RU" altLang="ru-RU" sz="1400" b="1" dirty="0" smtClean="0">
                <a:solidFill>
                  <a:schemeClr val="bg2">
                    <a:lumMod val="25000"/>
                  </a:schemeClr>
                </a:solidFill>
              </a:rPr>
              <a:t> з </a:t>
            </a:r>
            <a:r>
              <a:rPr lang="ru-RU" altLang="ru-RU" sz="1400" b="1" dirty="0" err="1" smtClean="0">
                <a:solidFill>
                  <a:schemeClr val="bg2">
                    <a:lumMod val="25000"/>
                  </a:schemeClr>
                </a:solidFill>
              </a:rPr>
              <a:t>удосконаленням</a:t>
            </a:r>
            <a:r>
              <a:rPr lang="ru-RU" altLang="ru-RU" sz="1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pPr algn="ctr"/>
            <a:r>
              <a:rPr lang="ru-RU" altLang="ru-RU" sz="1400" b="1" dirty="0" err="1" smtClean="0">
                <a:solidFill>
                  <a:schemeClr val="bg2">
                    <a:lumMod val="25000"/>
                  </a:schemeClr>
                </a:solidFill>
              </a:rPr>
              <a:t>бібліотечно-бібліографічної</a:t>
            </a:r>
            <a:endParaRPr lang="ru-RU" altLang="ru-RU" sz="1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ru-RU" altLang="ru-RU" sz="1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altLang="ru-RU" sz="1400" b="1" dirty="0" err="1" smtClean="0">
                <a:solidFill>
                  <a:schemeClr val="bg2">
                    <a:lumMod val="25000"/>
                  </a:schemeClr>
                </a:solidFill>
              </a:rPr>
              <a:t>грамотності</a:t>
            </a:r>
            <a:r>
              <a:rPr lang="ru-RU" altLang="ru-RU" sz="1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altLang="ru-RU" sz="1400" b="1" dirty="0" err="1" smtClean="0">
                <a:solidFill>
                  <a:schemeClr val="bg2">
                    <a:lumMod val="25000"/>
                  </a:schemeClr>
                </a:solidFill>
              </a:rPr>
              <a:t>учнів</a:t>
            </a:r>
            <a:endParaRPr lang="ru-RU" altLang="ru-RU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7" name="Oval 6"/>
          <p:cNvSpPr>
            <a:spLocks noGrp="1" noChangeArrowheads="1"/>
          </p:cNvSpPr>
          <p:nvPr>
            <p:ph type="title"/>
          </p:nvPr>
        </p:nvSpPr>
        <p:spPr bwMode="auto">
          <a:xfrm>
            <a:off x="105272" y="4608636"/>
            <a:ext cx="3540050" cy="129596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marL="0" indent="0" algn="ctr" eaLnBrk="1" hangingPunct="1">
              <a:buFont typeface="Georgia" pitchFamily="18" charset="0"/>
              <a:buNone/>
              <a:defRPr/>
            </a:pPr>
            <a:r>
              <a:rPr lang="ru-RU" sz="14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Індивідуальна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робота </a:t>
            </a:r>
            <a:b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4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бесіди,рекомендації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читання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74" name="Line 14"/>
          <p:cNvSpPr>
            <a:spLocks noChangeShapeType="1"/>
          </p:cNvSpPr>
          <p:nvPr/>
        </p:nvSpPr>
        <p:spPr bwMode="auto">
          <a:xfrm flipH="1" flipV="1">
            <a:off x="2132012" y="2097088"/>
            <a:ext cx="423763" cy="539824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Oval 6"/>
          <p:cNvSpPr>
            <a:spLocks noChangeArrowheads="1"/>
          </p:cNvSpPr>
          <p:nvPr/>
        </p:nvSpPr>
        <p:spPr bwMode="auto">
          <a:xfrm>
            <a:off x="533400" y="609600"/>
            <a:ext cx="3666852" cy="1600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uk-UA" altLang="ru-RU" sz="1400" b="1" dirty="0" smtClean="0">
                <a:solidFill>
                  <a:schemeClr val="bg2">
                    <a:lumMod val="25000"/>
                  </a:schemeClr>
                </a:solidFill>
              </a:rPr>
              <a:t>Інформування про надходження або</a:t>
            </a:r>
          </a:p>
          <a:p>
            <a:pPr algn="ctr"/>
            <a:r>
              <a:rPr lang="uk-UA" altLang="ru-RU" sz="1400" b="1" dirty="0" smtClean="0">
                <a:solidFill>
                  <a:schemeClr val="bg2">
                    <a:lumMod val="25000"/>
                  </a:schemeClr>
                </a:solidFill>
              </a:rPr>
              <a:t> тематичне для колективу учителів, </a:t>
            </a:r>
          </a:p>
          <a:p>
            <a:pPr algn="ctr"/>
            <a:r>
              <a:rPr lang="uk-UA" altLang="ru-RU" sz="1400" b="1" dirty="0" smtClean="0">
                <a:solidFill>
                  <a:schemeClr val="bg2">
                    <a:lumMod val="25000"/>
                  </a:schemeClr>
                </a:solidFill>
              </a:rPr>
              <a:t>адміністрації, учнів батьків</a:t>
            </a:r>
            <a:endParaRPr lang="ru-RU" altLang="ru-RU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4648200" y="3886200"/>
            <a:ext cx="0" cy="1617762"/>
          </a:xfrm>
          <a:prstGeom prst="straightConnector1">
            <a:avLst/>
          </a:prstGeom>
          <a:ln w="25400">
            <a:solidFill>
              <a:schemeClr val="accent1"/>
            </a:solidFill>
            <a:headEnd w="med" len="sm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35293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3511</TotalTime>
  <Words>908</Words>
  <Application>Microsoft Office PowerPoint</Application>
  <PresentationFormat>Екран (4:3)</PresentationFormat>
  <Paragraphs>154</Paragraphs>
  <Slides>29</Slides>
  <Notes>4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14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29</vt:i4>
      </vt:variant>
    </vt:vector>
  </HeadingPairs>
  <TitlesOfParts>
    <vt:vector size="44" baseType="lpstr">
      <vt:lpstr>Aharoni</vt:lpstr>
      <vt:lpstr>Arial</vt:lpstr>
      <vt:lpstr>Arial Black</vt:lpstr>
      <vt:lpstr>Calibri</vt:lpstr>
      <vt:lpstr>Constantia</vt:lpstr>
      <vt:lpstr>Georgia</vt:lpstr>
      <vt:lpstr>HeinrichScript</vt:lpstr>
      <vt:lpstr>Impact</vt:lpstr>
      <vt:lpstr>Lucida Sans</vt:lpstr>
      <vt:lpstr>Microsoft Sans Serif</vt:lpstr>
      <vt:lpstr>Monotype Corsiva</vt:lpstr>
      <vt:lpstr>Tahoma</vt:lpstr>
      <vt:lpstr>Times New Roman</vt:lpstr>
      <vt:lpstr>Trebuchet MS</vt:lpstr>
      <vt:lpstr>Воздушный поток</vt:lpstr>
      <vt:lpstr>.</vt:lpstr>
      <vt:lpstr>                                                   </vt:lpstr>
      <vt:lpstr>Презентація PowerPoint</vt:lpstr>
      <vt:lpstr>Основні завдання і    напрямки роботи бібліотеки </vt:lpstr>
      <vt:lpstr> Актуальність теми:  Особистісно орієнтована модель навчання і виховання ставить сьогодні у центр уваги  учня як особистість, у формуванні якої немала роль відведена книзі.   З книг діти черпають інформацію про оточуючий їх світ, всесвіт, уявлення про добро і зло, про правила поведінки в соціумі,  книга має великий виховний вплив на формування духовної культури особистості.  Саме шкільна бібліотека в тісній співпраці з педагогами належить велика просвітницька робота у прилученні  підростаючого покоління до духовної спадщини через виховання інтересу до книги.</vt:lpstr>
      <vt:lpstr>Презентація PowerPoint</vt:lpstr>
      <vt:lpstr>залучати кожного  до різностороньої діяльності</vt:lpstr>
      <vt:lpstr>Інформаційні потреби вивчаються різними методами: спостереження, індивідуальна бесіда, аналіз читацьких формулярів, опитування.  </vt:lpstr>
      <vt:lpstr>Індивідуальна робота  (бесіди,рекомендації,  плани читання)</vt:lpstr>
      <vt:lpstr>Презентація PowerPoint</vt:lpstr>
      <vt:lpstr> </vt:lpstr>
      <vt:lpstr>Презентація PowerPoint</vt:lpstr>
      <vt:lpstr>Масова  робота гімназійної бібліотеки </vt:lpstr>
      <vt:lpstr>Презентація PowerPoint</vt:lpstr>
      <vt:lpstr>Презентація PowerPoint</vt:lpstr>
      <vt:lpstr>Презентація PowerPoint</vt:lpstr>
      <vt:lpstr>     </vt:lpstr>
      <vt:lpstr>     </vt:lpstr>
      <vt:lpstr>Перші кроки до бібліотеки гімназії</vt:lpstr>
      <vt:lpstr>Презентація PowerPoint</vt:lpstr>
      <vt:lpstr> Зустріч з письменником  М.Бабидоричем</vt:lpstr>
      <vt:lpstr>Літня школа</vt:lpstr>
      <vt:lpstr>Результатом співпраці бібліотекаря і вчителя у формуванні особистісно – орієнтованого учня є:</vt:lpstr>
      <vt:lpstr>  16 листопада у всьому світі відзначається  Міжнародний день толерантності 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Министерство образования Российской Федерации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creator>User</dc:creator>
  <cp:lastModifiedBy>User</cp:lastModifiedBy>
  <cp:revision>246</cp:revision>
  <dcterms:created xsi:type="dcterms:W3CDTF">2007-03-27T07:09:51Z</dcterms:created>
  <dcterms:modified xsi:type="dcterms:W3CDTF">2018-10-30T10:13:58Z</dcterms:modified>
</cp:coreProperties>
</file>